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notesSlides/notesSlide2.xml" ContentType="application/vnd.openxmlformats-officedocument.presentationml.notesSlide+xml"/>
  <Override PartName="/ppt/activeX/activeX3.xml" ContentType="application/vnd.ms-office.activeX+xml"/>
  <Override PartName="/ppt/activeX/activeX4.xml" ContentType="application/vnd.ms-office.activeX+xml"/>
  <Override PartName="/ppt/notesSlides/notesSlide3.xml" ContentType="application/vnd.openxmlformats-officedocument.presentationml.notesSlide+xml"/>
  <Override PartName="/ppt/activeX/activeX5.xml" ContentType="application/vnd.ms-office.activeX+xml"/>
  <Override PartName="/ppt/activeX/activeX6.xml" ContentType="application/vnd.ms-office.activeX+xml"/>
  <Override PartName="/ppt/notesSlides/notesSlide4.xml" ContentType="application/vnd.openxmlformats-officedocument.presentationml.notesSlide+xml"/>
  <Override PartName="/ppt/activeX/activeX7.xml" ContentType="application/vnd.ms-office.activeX+xml"/>
  <Override PartName="/ppt/activeX/activeX8.xml" ContentType="application/vnd.ms-office.activeX+xml"/>
  <Override PartName="/ppt/notesSlides/notesSlide5.xml" ContentType="application/vnd.openxmlformats-officedocument.presentationml.notesSlide+xml"/>
  <Override PartName="/ppt/activeX/activeX9.xml" ContentType="application/vnd.ms-office.activeX+xml"/>
  <Override PartName="/ppt/activeX/activeX10.xml" ContentType="application/vnd.ms-office.activeX+xml"/>
  <Override PartName="/ppt/notesSlides/notesSlide6.xml" ContentType="application/vnd.openxmlformats-officedocument.presentationml.notesSlide+xml"/>
  <Override PartName="/ppt/activeX/activeX11.xml" ContentType="application/vnd.ms-office.activeX+xml"/>
  <Override PartName="/ppt/activeX/activeX12.xml" ContentType="application/vnd.ms-office.activeX+xml"/>
  <Override PartName="/ppt/notesSlides/notesSlide7.xml" ContentType="application/vnd.openxmlformats-officedocument.presentationml.notesSlide+xml"/>
  <Override PartName="/ppt/activeX/activeX13.xml" ContentType="application/vnd.ms-office.activeX+xml"/>
  <Override PartName="/ppt/activeX/activeX14.xml" ContentType="application/vnd.ms-office.activeX+xml"/>
  <Override PartName="/ppt/notesSlides/notesSlide8.xml" ContentType="application/vnd.openxmlformats-officedocument.presentationml.notesSlide+xml"/>
  <Override PartName="/ppt/activeX/activeX15.xml" ContentType="application/vnd.ms-office.activeX+xml"/>
  <Override PartName="/ppt/activeX/activeX16.xml" ContentType="application/vnd.ms-office.activeX+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ctiveX/activeX17.xml" ContentType="application/vnd.ms-office.activeX+xml"/>
  <Override PartName="/ppt/activeX/activeX18.xml" ContentType="application/vnd.ms-office.activeX+xml"/>
  <Override PartName="/ppt/activeX/activeX19.xml" ContentType="application/vnd.ms-office.activeX+xml"/>
  <Override PartName="/ppt/activeX/activeX20.xml" ContentType="application/vnd.ms-office.activeX+xml"/>
  <Override PartName="/ppt/activeX/activeX21.xml" ContentType="application/vnd.ms-office.activeX+xml"/>
  <Override PartName="/ppt/activeX/activeX22.xml" ContentType="application/vnd.ms-office.activeX+xml"/>
  <Override PartName="/ppt/activeX/activeX23.xml" ContentType="application/vnd.ms-office.activeX+xml"/>
  <Override PartName="/ppt/activeX/activeX24.xml" ContentType="application/vnd.ms-office.activeX+xml"/>
  <Override PartName="/ppt/activeX/activeX25.xml" ContentType="application/vnd.ms-office.activeX+xml"/>
  <Override PartName="/ppt/activeX/activeX26.xml" ContentType="application/vnd.ms-office.activeX+xml"/>
  <Override PartName="/ppt/activeX/activeX27.xml" ContentType="application/vnd.ms-office.activeX+xml"/>
  <Override PartName="/ppt/activeX/activeX28.xml" ContentType="application/vnd.ms-office.activeX+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3"/>
  </p:notesMasterIdLst>
  <p:handoutMasterIdLst>
    <p:handoutMasterId r:id="rId14"/>
  </p:handoutMasterIdLst>
  <p:sldIdLst>
    <p:sldId id="280" r:id="rId2"/>
    <p:sldId id="281" r:id="rId3"/>
    <p:sldId id="264" r:id="rId4"/>
    <p:sldId id="282" r:id="rId5"/>
    <p:sldId id="283" r:id="rId6"/>
    <p:sldId id="284" r:id="rId7"/>
    <p:sldId id="285" r:id="rId8"/>
    <p:sldId id="286" r:id="rId9"/>
    <p:sldId id="287" r:id="rId10"/>
    <p:sldId id="288" r:id="rId11"/>
    <p:sldId id="28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66"/>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86292" autoAdjust="0"/>
  </p:normalViewPr>
  <p:slideViewPr>
    <p:cSldViewPr>
      <p:cViewPr varScale="1">
        <p:scale>
          <a:sx n="95" d="100"/>
          <a:sy n="95" d="100"/>
        </p:scale>
        <p:origin x="196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10.xml><?xml version="1.0" encoding="utf-8"?>
<ax:ocx xmlns:ax="http://schemas.microsoft.com/office/2006/activeX" xmlns:r="http://schemas.openxmlformats.org/officeDocument/2006/relationships" ax:classid="{8BD21D10-EC42-11CE-9E0D-00AA006002F3}" ax:persistence="persistStorage" r:id="rId1"/>
</file>

<file path=ppt/activeX/activeX11.xml><?xml version="1.0" encoding="utf-8"?>
<ax:ocx xmlns:ax="http://schemas.microsoft.com/office/2006/activeX" xmlns:r="http://schemas.openxmlformats.org/officeDocument/2006/relationships" ax:classid="{8BD21D10-EC42-11CE-9E0D-00AA006002F3}" ax:persistence="persistStorage" r:id="rId1"/>
</file>

<file path=ppt/activeX/activeX12.xml><?xml version="1.0" encoding="utf-8"?>
<ax:ocx xmlns:ax="http://schemas.microsoft.com/office/2006/activeX" xmlns:r="http://schemas.openxmlformats.org/officeDocument/2006/relationships" ax:classid="{8BD21D10-EC42-11CE-9E0D-00AA006002F3}" ax:persistence="persistStorage" r:id="rId1"/>
</file>

<file path=ppt/activeX/activeX13.xml><?xml version="1.0" encoding="utf-8"?>
<ax:ocx xmlns:ax="http://schemas.microsoft.com/office/2006/activeX" xmlns:r="http://schemas.openxmlformats.org/officeDocument/2006/relationships" ax:classid="{8BD21D10-EC42-11CE-9E0D-00AA006002F3}" ax:persistence="persistStorage" r:id="rId1"/>
</file>

<file path=ppt/activeX/activeX14.xml><?xml version="1.0" encoding="utf-8"?>
<ax:ocx xmlns:ax="http://schemas.microsoft.com/office/2006/activeX" xmlns:r="http://schemas.openxmlformats.org/officeDocument/2006/relationships" ax:classid="{8BD21D10-EC42-11CE-9E0D-00AA006002F3}" ax:persistence="persistStorage" r:id="rId1"/>
</file>

<file path=ppt/activeX/activeX15.xml><?xml version="1.0" encoding="utf-8"?>
<ax:ocx xmlns:ax="http://schemas.microsoft.com/office/2006/activeX" xmlns:r="http://schemas.openxmlformats.org/officeDocument/2006/relationships" ax:classid="{8BD21D10-EC42-11CE-9E0D-00AA006002F3}" ax:persistence="persistStorage" r:id="rId1"/>
</file>

<file path=ppt/activeX/activeX16.xml><?xml version="1.0" encoding="utf-8"?>
<ax:ocx xmlns:ax="http://schemas.microsoft.com/office/2006/activeX" xmlns:r="http://schemas.openxmlformats.org/officeDocument/2006/relationships" ax:classid="{8BD21D10-EC42-11CE-9E0D-00AA006002F3}" ax:persistence="persistStorage" r:id="rId1"/>
</file>

<file path=ppt/activeX/activeX17.xml><?xml version="1.0" encoding="utf-8"?>
<ax:ocx xmlns:ax="http://schemas.microsoft.com/office/2006/activeX" xmlns:r="http://schemas.openxmlformats.org/officeDocument/2006/relationships" ax:classid="{8BD21D10-EC42-11CE-9E0D-00AA006002F3}" ax:persistence="persistStorage" r:id="rId1"/>
</file>

<file path=ppt/activeX/activeX18.xml><?xml version="1.0" encoding="utf-8"?>
<ax:ocx xmlns:ax="http://schemas.microsoft.com/office/2006/activeX" xmlns:r="http://schemas.openxmlformats.org/officeDocument/2006/relationships" ax:classid="{8BD21D10-EC42-11CE-9E0D-00AA006002F3}" ax:persistence="persistStorage" r:id="rId1"/>
</file>

<file path=ppt/activeX/activeX19.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20.xml><?xml version="1.0" encoding="utf-8"?>
<ax:ocx xmlns:ax="http://schemas.microsoft.com/office/2006/activeX" xmlns:r="http://schemas.openxmlformats.org/officeDocument/2006/relationships" ax:classid="{8BD21D10-EC42-11CE-9E0D-00AA006002F3}" ax:persistence="persistStorage" r:id="rId1"/>
</file>

<file path=ppt/activeX/activeX21.xml><?xml version="1.0" encoding="utf-8"?>
<ax:ocx xmlns:ax="http://schemas.microsoft.com/office/2006/activeX" xmlns:r="http://schemas.openxmlformats.org/officeDocument/2006/relationships" ax:classid="{8BD21D10-EC42-11CE-9E0D-00AA006002F3}" ax:persistence="persistStorage" r:id="rId1"/>
</file>

<file path=ppt/activeX/activeX22.xml><?xml version="1.0" encoding="utf-8"?>
<ax:ocx xmlns:ax="http://schemas.microsoft.com/office/2006/activeX" xmlns:r="http://schemas.openxmlformats.org/officeDocument/2006/relationships" ax:classid="{8BD21D10-EC42-11CE-9E0D-00AA006002F3}" ax:persistence="persistStorage" r:id="rId1"/>
</file>

<file path=ppt/activeX/activeX23.xml><?xml version="1.0" encoding="utf-8"?>
<ax:ocx xmlns:ax="http://schemas.microsoft.com/office/2006/activeX" xmlns:r="http://schemas.openxmlformats.org/officeDocument/2006/relationships" ax:classid="{8BD21D10-EC42-11CE-9E0D-00AA006002F3}" ax:persistence="persistStorage" r:id="rId1"/>
</file>

<file path=ppt/activeX/activeX24.xml><?xml version="1.0" encoding="utf-8"?>
<ax:ocx xmlns:ax="http://schemas.microsoft.com/office/2006/activeX" xmlns:r="http://schemas.openxmlformats.org/officeDocument/2006/relationships" ax:classid="{8BD21D10-EC42-11CE-9E0D-00AA006002F3}" ax:persistence="persistStorage" r:id="rId1"/>
</file>

<file path=ppt/activeX/activeX25.xml><?xml version="1.0" encoding="utf-8"?>
<ax:ocx xmlns:ax="http://schemas.microsoft.com/office/2006/activeX" xmlns:r="http://schemas.openxmlformats.org/officeDocument/2006/relationships" ax:classid="{8BD21D10-EC42-11CE-9E0D-00AA006002F3}" ax:persistence="persistStorage" r:id="rId1"/>
</file>

<file path=ppt/activeX/activeX26.xml><?xml version="1.0" encoding="utf-8"?>
<ax:ocx xmlns:ax="http://schemas.microsoft.com/office/2006/activeX" xmlns:r="http://schemas.openxmlformats.org/officeDocument/2006/relationships" ax:classid="{8BD21D10-EC42-11CE-9E0D-00AA006002F3}" ax:persistence="persistStorage" r:id="rId1"/>
</file>

<file path=ppt/activeX/activeX27.xml><?xml version="1.0" encoding="utf-8"?>
<ax:ocx xmlns:ax="http://schemas.microsoft.com/office/2006/activeX" xmlns:r="http://schemas.openxmlformats.org/officeDocument/2006/relationships" ax:classid="{8BD21D10-EC42-11CE-9E0D-00AA006002F3}" ax:persistence="persistStorage" r:id="rId1"/>
</file>

<file path=ppt/activeX/activeX28.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activeX/activeX8.xml><?xml version="1.0" encoding="utf-8"?>
<ax:ocx xmlns:ax="http://schemas.microsoft.com/office/2006/activeX" xmlns:r="http://schemas.openxmlformats.org/officeDocument/2006/relationships" ax:classid="{8BD21D1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E8B439FD-F686-479F-8B82-20001DB11D4D}" type="slidenum">
              <a:rPr lang="en-US"/>
              <a:pPr/>
              <a:t>‹#›</a:t>
            </a:fld>
            <a:endParaRPr lang="en-US"/>
          </a:p>
        </p:txBody>
      </p:sp>
    </p:spTree>
    <p:extLst>
      <p:ext uri="{BB962C8B-B14F-4D97-AF65-F5344CB8AC3E}">
        <p14:creationId xmlns:p14="http://schemas.microsoft.com/office/powerpoint/2010/main" val="1218715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8B3BB4F-F9C7-476F-8981-1A892270C932}" type="datetimeFigureOut">
              <a:rPr lang="en-US"/>
              <a:pPr/>
              <a:t>2/13/2023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87F8CEC-F409-490C-BE18-C1435A03B4B2}" type="slidenum">
              <a:rPr lang="en-AU"/>
              <a:pPr/>
              <a:t>‹#›</a:t>
            </a:fld>
            <a:endParaRPr lang="en-AU"/>
          </a:p>
        </p:txBody>
      </p:sp>
    </p:spTree>
    <p:extLst>
      <p:ext uri="{BB962C8B-B14F-4D97-AF65-F5344CB8AC3E}">
        <p14:creationId xmlns:p14="http://schemas.microsoft.com/office/powerpoint/2010/main" val="400079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FC750E-F86C-4833-824A-6FF1744D0B06}" type="slidenum">
              <a:rPr lang="en-US"/>
              <a:pPr eaLnBrk="1" hangingPunct="1"/>
              <a:t>1</a:t>
            </a:fld>
            <a:endParaRPr lang="en-US"/>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p:txBody>
          <a:bodyPr>
            <a:normAutofit fontScale="40000" lnSpcReduction="20000"/>
          </a:bodyPr>
          <a:lstStyle/>
          <a:p>
            <a:pPr eaLnBrk="1" hangingPunct="1">
              <a:spcBef>
                <a:spcPct val="0"/>
              </a:spcBef>
            </a:pPr>
            <a:r>
              <a:rPr lang="en-US" dirty="0">
                <a:cs typeface="Arial" charset="0"/>
              </a:rPr>
              <a:t>This</a:t>
            </a:r>
            <a:r>
              <a:rPr lang="en-US" baseline="0" dirty="0">
                <a:cs typeface="Arial" charset="0"/>
              </a:rPr>
              <a:t> game plays just like the popular TV Game Show, Family Feud</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***How</a:t>
            </a:r>
            <a:r>
              <a:rPr lang="en-US" sz="1200" kern="1200" baseline="0" dirty="0">
                <a:solidFill>
                  <a:schemeClr val="tx1"/>
                </a:solidFill>
                <a:effectLst/>
                <a:latin typeface="+mn-lt"/>
                <a:ea typeface="+mn-ea"/>
                <a:cs typeface="+mn-cs"/>
              </a:rPr>
              <a:t> to set up this game template***</a:t>
            </a:r>
            <a:br>
              <a:rPr lang="en-US" sz="1200" kern="1200" baseline="0" dirty="0">
                <a:solidFill>
                  <a:schemeClr val="tx1"/>
                </a:solidFill>
                <a:effectLst/>
                <a:latin typeface="+mn-lt"/>
                <a:ea typeface="+mn-ea"/>
                <a:cs typeface="+mn-cs"/>
              </a:rPr>
            </a:b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1. Come up with seven topics or questions that you want your students to answer. Have them write the questions and their answers on a loose leaf of paper and then turn the paper in to you. Remind your students that one-word or short answers work best.</a:t>
            </a: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2. Compile your students’ answers for each question and rank each answer from highest to lowest based on frequency. Keep track of the top eight answers for each question or topic and how many times each answer was given.</a:t>
            </a:r>
            <a:br>
              <a:rPr lang="en-US" sz="1200" kern="1200" baseline="0" dirty="0">
                <a:solidFill>
                  <a:schemeClr val="tx1"/>
                </a:solidFill>
                <a:effectLst/>
                <a:latin typeface="+mn-lt"/>
                <a:ea typeface="+mn-ea"/>
                <a:cs typeface="+mn-cs"/>
              </a:rPr>
            </a:b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For example:</a:t>
            </a:r>
            <a:br>
              <a:rPr lang="en-US" sz="1200" kern="1200" baseline="0" dirty="0">
                <a:solidFill>
                  <a:schemeClr val="tx1"/>
                </a:solidFill>
                <a:effectLst/>
                <a:latin typeface="+mn-lt"/>
                <a:ea typeface="+mn-ea"/>
                <a:cs typeface="+mn-cs"/>
              </a:rPr>
            </a:b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The question is, “What’s your favorite animal?”</a:t>
            </a:r>
            <a:br>
              <a:rPr lang="en-US" sz="1200" kern="1200" baseline="0" dirty="0">
                <a:solidFill>
                  <a:schemeClr val="tx1"/>
                </a:solidFill>
                <a:effectLst/>
                <a:latin typeface="+mn-lt"/>
                <a:ea typeface="+mn-ea"/>
                <a:cs typeface="+mn-cs"/>
              </a:rPr>
            </a:b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-14 people answered with “dog.”</a:t>
            </a: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-11 people answered with “cat.”</a:t>
            </a:r>
            <a:br>
              <a:rPr lang="en-US" sz="1200" kern="1200" baseline="0" dirty="0">
                <a:solidFill>
                  <a:schemeClr val="tx1"/>
                </a:solidFill>
                <a:effectLst/>
                <a:latin typeface="+mn-lt"/>
                <a:ea typeface="+mn-ea"/>
                <a:cs typeface="+mn-cs"/>
              </a:rPr>
            </a:br>
            <a:r>
              <a:rPr lang="en-US" sz="1200" kern="1200" baseline="0" dirty="0">
                <a:solidFill>
                  <a:schemeClr val="tx1"/>
                </a:solidFill>
                <a:effectLst/>
                <a:latin typeface="+mn-lt"/>
                <a:ea typeface="+mn-ea"/>
                <a:cs typeface="+mn-cs"/>
              </a:rPr>
              <a:t>-9 people answered with “turtle.”</a:t>
            </a:r>
          </a:p>
          <a:p>
            <a:pPr eaLnBrk="1" hangingPunct="1">
              <a:spcBef>
                <a:spcPct val="0"/>
              </a:spcBef>
            </a:pPr>
            <a:r>
              <a:rPr lang="en-US" baseline="0" dirty="0">
                <a:cs typeface="Arial" charset="0"/>
              </a:rPr>
              <a:t>-4 people answered with “horse.”</a:t>
            </a:r>
          </a:p>
          <a:p>
            <a:pPr eaLnBrk="1" hangingPunct="1">
              <a:spcBef>
                <a:spcPct val="0"/>
              </a:spcBef>
            </a:pPr>
            <a:r>
              <a:rPr lang="en-US" baseline="0" dirty="0">
                <a:cs typeface="Arial" charset="0"/>
              </a:rPr>
              <a:t>-4 people answered with “llama.”</a:t>
            </a:r>
          </a:p>
          <a:p>
            <a:pPr eaLnBrk="1" hangingPunct="1">
              <a:spcBef>
                <a:spcPct val="0"/>
              </a:spcBef>
            </a:pPr>
            <a:r>
              <a:rPr lang="en-US" baseline="0" dirty="0">
                <a:cs typeface="Arial" charset="0"/>
              </a:rPr>
              <a:t>-3 people answered with “elephant.”</a:t>
            </a:r>
          </a:p>
          <a:p>
            <a:pPr eaLnBrk="1" hangingPunct="1">
              <a:spcBef>
                <a:spcPct val="0"/>
              </a:spcBef>
            </a:pPr>
            <a:r>
              <a:rPr lang="en-US" baseline="0" dirty="0">
                <a:cs typeface="Arial" charset="0"/>
              </a:rPr>
              <a:t>-2 people answered with “monkey.”</a:t>
            </a:r>
          </a:p>
          <a:p>
            <a:pPr eaLnBrk="1" hangingPunct="1">
              <a:spcBef>
                <a:spcPct val="0"/>
              </a:spcBef>
            </a:pPr>
            <a:r>
              <a:rPr lang="en-US" baseline="0" dirty="0">
                <a:cs typeface="Arial" charset="0"/>
              </a:rPr>
              <a:t>-2 people answered with “snake.”</a:t>
            </a:r>
            <a:br>
              <a:rPr lang="en-US" baseline="0" dirty="0">
                <a:cs typeface="Arial" charset="0"/>
              </a:rPr>
            </a:br>
            <a:br>
              <a:rPr lang="en-US" baseline="0" dirty="0">
                <a:cs typeface="Arial" charset="0"/>
              </a:rPr>
            </a:br>
            <a:r>
              <a:rPr lang="en-US" baseline="0" dirty="0">
                <a:cs typeface="Arial" charset="0"/>
              </a:rPr>
              <a:t>3. Add the game title or topic to Slide 1.</a:t>
            </a:r>
            <a:br>
              <a:rPr lang="en-US" baseline="0" dirty="0">
                <a:cs typeface="Arial" charset="0"/>
              </a:rPr>
            </a:br>
            <a:r>
              <a:rPr lang="en-US" baseline="0" dirty="0">
                <a:cs typeface="Arial" charset="0"/>
              </a:rPr>
              <a:t>4. Add the questions/topics and the answers you compiled to slides 3-9.</a:t>
            </a:r>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a:cs typeface="Arial" charset="0"/>
              </a:rPr>
              <a:t>5. Come up with five short questions for the “Fast Money” round and enter these questions into Slide 10. </a:t>
            </a:r>
            <a:br>
              <a:rPr lang="en-US" baseline="0" dirty="0">
                <a:cs typeface="Arial" charset="0"/>
              </a:rPr>
            </a:br>
            <a:r>
              <a:rPr lang="en-US" baseline="0" dirty="0">
                <a:cs typeface="Arial" charset="0"/>
              </a:rPr>
              <a:t>6. You’re ready to play the game!</a:t>
            </a:r>
            <a:br>
              <a:rPr lang="en-US" baseline="0" dirty="0">
                <a:cs typeface="Arial" charset="0"/>
              </a:rPr>
            </a:br>
            <a:br>
              <a:rPr lang="en-US" baseline="0" dirty="0">
                <a:cs typeface="Arial" charset="0"/>
              </a:rPr>
            </a:br>
            <a:br>
              <a:rPr lang="en-US" baseline="0" dirty="0">
                <a:cs typeface="Arial" charset="0"/>
              </a:rPr>
            </a:br>
            <a:r>
              <a:rPr lang="en-US" baseline="0" dirty="0">
                <a:cs typeface="Arial" charset="0"/>
              </a:rPr>
              <a:t>***How to play Classroom Feud***</a:t>
            </a:r>
          </a:p>
          <a:p>
            <a:pPr eaLnBrk="1" hangingPunct="1">
              <a:spcBef>
                <a:spcPct val="0"/>
              </a:spcBef>
            </a:pPr>
            <a:endParaRPr lang="en-US" baseline="0" dirty="0">
              <a:cs typeface="Arial" charset="0"/>
            </a:endParaRPr>
          </a:p>
          <a:p>
            <a:pPr eaLnBrk="1" hangingPunct="1">
              <a:spcBef>
                <a:spcPct val="0"/>
              </a:spcBef>
            </a:pPr>
            <a:r>
              <a:rPr lang="en-US" baseline="0" dirty="0">
                <a:cs typeface="Arial" charset="0"/>
              </a:rPr>
              <a:t>1. Divide your class into two even teams. It’s fun to do boys vs. girls if the numbers are roughly equal!</a:t>
            </a:r>
            <a:br>
              <a:rPr lang="en-US" baseline="0" dirty="0">
                <a:cs typeface="Arial" charset="0"/>
              </a:rPr>
            </a:br>
            <a:br>
              <a:rPr lang="en-US" baseline="0" dirty="0">
                <a:cs typeface="Arial" charset="0"/>
              </a:rPr>
            </a:br>
            <a:r>
              <a:rPr lang="en-US" baseline="0" dirty="0">
                <a:cs typeface="Arial" charset="0"/>
              </a:rPr>
              <a:t>2. Have them sit in a groups (with their teams) and have each team select a captain. The captain is the only person who can provide answers. It gets too confusing, otherwise.</a:t>
            </a:r>
            <a:br>
              <a:rPr lang="en-US" baseline="0" dirty="0">
                <a:cs typeface="Arial" charset="0"/>
              </a:rPr>
            </a:br>
            <a:br>
              <a:rPr lang="en-US" baseline="0" dirty="0">
                <a:cs typeface="Arial" charset="0"/>
              </a:rPr>
            </a:br>
            <a:r>
              <a:rPr lang="en-US" baseline="0" dirty="0">
                <a:cs typeface="Arial" charset="0"/>
              </a:rPr>
              <a:t>3. Start with the first question by proceeding to Slide 2. The first captain to buzz in (or raise their hand) is the first team to answer. The answering captain will collaborate with his or her teammates and provide you with an answer (within 10-15 seconds). </a:t>
            </a:r>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a:cs typeface="Arial" charset="0"/>
              </a:rPr>
              <a:t>- If their answer IS one of the top 8 responses, then click on the corresponding button and add the number of points to the team score at the bottom of the screen. Then, for providing a correct answer, they get to provide another answer until they come up with one that is not on the list.</a:t>
            </a:r>
            <a:br>
              <a:rPr lang="en-US" baseline="0" dirty="0">
                <a:cs typeface="Arial" charset="0"/>
              </a:rPr>
            </a:br>
            <a:r>
              <a:rPr lang="en-US" baseline="0" dirty="0">
                <a:cs typeface="Arial" charset="0"/>
              </a:rPr>
              <a:t>- If their answer is NOT one of the top 8 responses, click the first of the three “Incorrect Buttons” (blue boxes) above the “Return to Main” button (moving left to right) and then allow the other team to provide an answer. The other team will answer until they provide a term that is NOT on the list. Then, you click the next “Incorrect Button”, and allow the other team to provide an answer again.</a:t>
            </a:r>
            <a:br>
              <a:rPr lang="en-US" baseline="0" dirty="0">
                <a:cs typeface="Arial" charset="0"/>
              </a:rPr>
            </a:br>
            <a:br>
              <a:rPr lang="en-US" baseline="0" dirty="0">
                <a:cs typeface="Arial" charset="0"/>
              </a:rPr>
            </a:br>
            <a:r>
              <a:rPr lang="en-US" baseline="0" dirty="0">
                <a:cs typeface="Arial" charset="0"/>
              </a:rPr>
              <a:t>The round is over when all of the answers have been provided –OR- all of the three “Incorrect Buttons” have been pushed. When the round is over, proceed back to the main Question/Topic screen (Slide 2) by hitting the “Return to Main” button. Then, add each team’s score from the previous round to the Team Score boxes at the bottom of the screen.</a:t>
            </a:r>
            <a:br>
              <a:rPr lang="en-US" baseline="0" dirty="0">
                <a:cs typeface="Arial" charset="0"/>
              </a:rPr>
            </a:br>
            <a:br>
              <a:rPr lang="en-US" baseline="0" dirty="0">
                <a:cs typeface="Arial" charset="0"/>
              </a:rPr>
            </a:br>
            <a:r>
              <a:rPr lang="en-US" baseline="0" dirty="0">
                <a:cs typeface="Arial" charset="0"/>
              </a:rPr>
              <a:t>4. Select the next question and repeat gameplay from Step 3. Continue playing the game until the first seven rounds have been completed.</a:t>
            </a:r>
            <a:br>
              <a:rPr lang="en-US" baseline="0" dirty="0">
                <a:cs typeface="Arial" charset="0"/>
              </a:rPr>
            </a:br>
            <a:br>
              <a:rPr lang="en-US" baseline="0" dirty="0">
                <a:cs typeface="Arial" charset="0"/>
              </a:rPr>
            </a:br>
            <a:r>
              <a:rPr lang="en-US" baseline="0" dirty="0">
                <a:cs typeface="Arial" charset="0"/>
              </a:rPr>
              <a:t>5. Proceed to the “Fast Money” round by clicking on the “Fast Money” button on Slide 2.</a:t>
            </a:r>
            <a:br>
              <a:rPr lang="en-US" baseline="0" dirty="0">
                <a:cs typeface="Arial" charset="0"/>
              </a:rPr>
            </a:br>
            <a:br>
              <a:rPr lang="en-US" baseline="0" dirty="0">
                <a:cs typeface="Arial" charset="0"/>
              </a:rPr>
            </a:br>
            <a:r>
              <a:rPr lang="en-US" baseline="0" dirty="0">
                <a:cs typeface="Arial" charset="0"/>
              </a:rPr>
              <a:t>6. </a:t>
            </a:r>
            <a:r>
              <a:rPr lang="en-US" baseline="0" dirty="0"/>
              <a:t>Have your students get together with their team and give them 30 seconds to come up with one (1) answer for each question. Have them write their answers down so they don’t forget. After the 30 seconds have passed, click the “Proceed” button.</a:t>
            </a:r>
          </a:p>
          <a:p>
            <a:pPr marL="0" marR="0" indent="0" algn="l" defTabSz="914400" rtl="0" eaLnBrk="1" fontAlgn="base" latinLnBrk="0" hangingPunct="1">
              <a:lnSpc>
                <a:spcPct val="100000"/>
              </a:lnSpc>
              <a:spcBef>
                <a:spcPct val="0"/>
              </a:spcBef>
              <a:spcAft>
                <a:spcPct val="0"/>
              </a:spcAft>
              <a:buClrTx/>
              <a:buSzTx/>
              <a:buFontTx/>
              <a:buNone/>
              <a:tabLst/>
              <a:defRPr/>
            </a:pPr>
            <a:br>
              <a:rPr lang="en-US" baseline="0" dirty="0"/>
            </a:br>
            <a:r>
              <a:rPr lang="en-US" baseline="0" dirty="0"/>
              <a:t>7. Ask each team for their answer for Question 1 (from Slide 10). Type in each team’s score (depending on the answer they provided) into the correct box. I tend to give scores of 1-10 for each answer, where better answers receive more points. Repeat for Questions 2-5, then total each team’s points and enter them into the “Total” boxes. Then, click the “Return to Main” button and add the “Fast Money” points to each team’s overall score.</a:t>
            </a:r>
            <a:br>
              <a:rPr lang="en-US" baseline="0" dirty="0">
                <a:cs typeface="Arial" charset="0"/>
              </a:rPr>
            </a:br>
            <a:br>
              <a:rPr lang="en-US" baseline="0" dirty="0">
                <a:cs typeface="Arial" charset="0"/>
              </a:rPr>
            </a:br>
            <a:r>
              <a:rPr lang="en-US" baseline="0" dirty="0">
                <a:cs typeface="Arial" charset="0"/>
              </a:rPr>
              <a:t>8. Congratulate the winning team! No homework, perhaps?</a:t>
            </a: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p>
          <a:p>
            <a:pPr eaLnBrk="1" hangingPunct="1">
              <a:spcBef>
                <a:spcPct val="0"/>
              </a:spcBef>
            </a:pPr>
            <a:endParaRPr lang="en-US"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Notes:</a:t>
            </a:r>
            <a:br>
              <a:rPr lang="en-US" dirty="0"/>
            </a:br>
            <a:br>
              <a:rPr lang="en-US" dirty="0"/>
            </a:br>
            <a:r>
              <a:rPr lang="en-US" dirty="0"/>
              <a:t>FAST MONEY ROUND</a:t>
            </a:r>
            <a:br>
              <a:rPr lang="en-US" dirty="0"/>
            </a:br>
            <a:r>
              <a:rPr lang="en-US" dirty="0"/>
              <a:t>1.</a:t>
            </a:r>
            <a:r>
              <a:rPr lang="en-US" baseline="0" dirty="0"/>
              <a:t> Fill in this slide with five short questions.</a:t>
            </a:r>
            <a:br>
              <a:rPr lang="en-US" baseline="0" dirty="0"/>
            </a:br>
            <a:r>
              <a:rPr lang="en-US" baseline="0" dirty="0"/>
              <a:t>2. During gameplay, have your students get together with their team and give them 30 seconds to come up with one (1) answer for each question. Have them write their answers down so they don’t forget.</a:t>
            </a:r>
            <a:br>
              <a:rPr lang="en-US" baseline="0" dirty="0"/>
            </a:br>
            <a:r>
              <a:rPr lang="en-US" baseline="0" dirty="0"/>
              <a:t>3. After the 30 seconds have passed, click the “Proceed” button.</a:t>
            </a:r>
            <a:endParaRPr lang="en-US" dirty="0"/>
          </a:p>
          <a:p>
            <a:br>
              <a:rPr lang="en-US" dirty="0"/>
            </a:br>
            <a:br>
              <a:rPr lang="en-US" dirty="0"/>
            </a:br>
            <a:br>
              <a:rPr lang="en-US" dirty="0"/>
            </a:br>
            <a:br>
              <a:rPr lang="en-US" dirty="0"/>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10</a:t>
            </a:fld>
            <a:endParaRPr lang="en-AU"/>
          </a:p>
        </p:txBody>
      </p:sp>
    </p:spTree>
    <p:extLst>
      <p:ext uri="{BB962C8B-B14F-4D97-AF65-F5344CB8AC3E}">
        <p14:creationId xmlns:p14="http://schemas.microsoft.com/office/powerpoint/2010/main" val="394395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Notes:</a:t>
            </a:r>
            <a:br>
              <a:rPr lang="en-US" dirty="0"/>
            </a:br>
            <a:br>
              <a:rPr lang="en-US" dirty="0"/>
            </a:br>
            <a:r>
              <a:rPr lang="en-US" dirty="0"/>
              <a:t>FAST MONEY</a:t>
            </a:r>
            <a:r>
              <a:rPr lang="en-US" baseline="0" dirty="0"/>
              <a:t> ROUND</a:t>
            </a:r>
            <a:br>
              <a:rPr lang="en-US" baseline="0" dirty="0"/>
            </a:br>
            <a:r>
              <a:rPr lang="en-US" baseline="0" dirty="0"/>
              <a:t>1. Ask each team for their answer for Question 1 (from the previous slide). Type in each team’s score (depending on the answer they provided) into the correct box. I tend to give scores of 1-10 for each answer, where better answers receive more points. Repeat for Questions 2-5, then total each team’s points and enter them into the “Total” boxes.</a:t>
            </a:r>
            <a:br>
              <a:rPr lang="en-US" baseline="0" dirty="0"/>
            </a:br>
            <a:r>
              <a:rPr lang="en-US" baseline="0" dirty="0"/>
              <a:t>2. Click the “Return to Main” button and add the FAST MONEY ROUND’s points to each team’s overall score.</a:t>
            </a:r>
            <a:endParaRPr lang="en-US" dirty="0"/>
          </a:p>
          <a:p>
            <a:br>
              <a:rPr lang="en-US" dirty="0"/>
            </a:br>
            <a:br>
              <a:rPr lang="en-US" dirty="0"/>
            </a:br>
            <a:br>
              <a:rPr lang="en-US" dirty="0"/>
            </a:br>
            <a:br>
              <a:rPr lang="en-US" dirty="0"/>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11</a:t>
            </a:fld>
            <a:endParaRPr lang="en-AU"/>
          </a:p>
        </p:txBody>
      </p:sp>
    </p:spTree>
    <p:extLst>
      <p:ext uri="{BB962C8B-B14F-4D97-AF65-F5344CB8AC3E}">
        <p14:creationId xmlns:p14="http://schemas.microsoft.com/office/powerpoint/2010/main" val="3943951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br>
              <a:rPr lang="en-US" dirty="0"/>
            </a:br>
            <a:r>
              <a:rPr lang="en-US" dirty="0"/>
              <a:t>You</a:t>
            </a:r>
            <a:r>
              <a:rPr lang="en-US" baseline="0" dirty="0"/>
              <a:t> do not need to edit this slide in order to play the game.</a:t>
            </a:r>
            <a:br>
              <a:rPr lang="en-US" baseline="0" dirty="0"/>
            </a:br>
            <a:br>
              <a:rPr lang="en-US" baseline="0" dirty="0"/>
            </a:br>
            <a:br>
              <a:rPr lang="en-US" baseline="0" dirty="0"/>
            </a:br>
            <a:br>
              <a:rPr lang="en-US" baseline="0" dirty="0"/>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2</a:t>
            </a:fld>
            <a:endParaRPr lang="en-AU"/>
          </a:p>
        </p:txBody>
      </p:sp>
    </p:spTree>
    <p:extLst>
      <p:ext uri="{BB962C8B-B14F-4D97-AF65-F5344CB8AC3E}">
        <p14:creationId xmlns:p14="http://schemas.microsoft.com/office/powerpoint/2010/main" val="311762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3</a:t>
            </a:fld>
            <a:endParaRPr lang="en-AU"/>
          </a:p>
        </p:txBody>
      </p:sp>
    </p:spTree>
    <p:extLst>
      <p:ext uri="{BB962C8B-B14F-4D97-AF65-F5344CB8AC3E}">
        <p14:creationId xmlns:p14="http://schemas.microsoft.com/office/powerpoint/2010/main" val="46951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4</a:t>
            </a:fld>
            <a:endParaRPr lang="en-AU"/>
          </a:p>
        </p:txBody>
      </p:sp>
    </p:spTree>
    <p:extLst>
      <p:ext uri="{BB962C8B-B14F-4D97-AF65-F5344CB8AC3E}">
        <p14:creationId xmlns:p14="http://schemas.microsoft.com/office/powerpoint/2010/main" val="103225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5</a:t>
            </a:fld>
            <a:endParaRPr lang="en-AU"/>
          </a:p>
        </p:txBody>
      </p:sp>
    </p:spTree>
    <p:extLst>
      <p:ext uri="{BB962C8B-B14F-4D97-AF65-F5344CB8AC3E}">
        <p14:creationId xmlns:p14="http://schemas.microsoft.com/office/powerpoint/2010/main" val="2077060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a:p>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6</a:t>
            </a:fld>
            <a:endParaRPr lang="en-AU"/>
          </a:p>
        </p:txBody>
      </p:sp>
    </p:spTree>
    <p:extLst>
      <p:ext uri="{BB962C8B-B14F-4D97-AF65-F5344CB8AC3E}">
        <p14:creationId xmlns:p14="http://schemas.microsoft.com/office/powerpoint/2010/main" val="3719367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a:p>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7</a:t>
            </a:fld>
            <a:endParaRPr lang="en-AU"/>
          </a:p>
        </p:txBody>
      </p:sp>
    </p:spTree>
    <p:extLst>
      <p:ext uri="{BB962C8B-B14F-4D97-AF65-F5344CB8AC3E}">
        <p14:creationId xmlns:p14="http://schemas.microsoft.com/office/powerpoint/2010/main" val="1771576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endParaRPr lang="en-US" dirty="0"/>
          </a:p>
          <a:p>
            <a:br>
              <a:rPr lang="en-US" dirty="0"/>
            </a:br>
            <a:br>
              <a:rPr lang="en-US" dirty="0"/>
            </a:br>
            <a:br>
              <a:rPr lang="en-US" dirty="0"/>
            </a:br>
            <a:br>
              <a:rPr lang="en-US" dirty="0"/>
            </a:br>
            <a:r>
              <a:rPr lang="en-US" sz="1200" kern="1200" dirty="0">
                <a:solidFill>
                  <a:schemeClr val="tx1"/>
                </a:solidFill>
                <a:effectLst/>
                <a:latin typeface="+mn-lt"/>
                <a:ea typeface="+mn-ea"/>
                <a:cs typeface="+mn-cs"/>
              </a:rPr>
              <a:t>© 2012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8</a:t>
            </a:fld>
            <a:endParaRPr lang="en-AU"/>
          </a:p>
        </p:txBody>
      </p:sp>
    </p:spTree>
    <p:extLst>
      <p:ext uri="{BB962C8B-B14F-4D97-AF65-F5344CB8AC3E}">
        <p14:creationId xmlns:p14="http://schemas.microsoft.com/office/powerpoint/2010/main" val="76862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Notes:</a:t>
            </a:r>
            <a:br>
              <a:rPr lang="en-US" dirty="0"/>
            </a:br>
            <a:br>
              <a:rPr lang="en-US" dirty="0"/>
            </a:br>
            <a:r>
              <a:rPr lang="en-US" dirty="0"/>
              <a:t>1.</a:t>
            </a:r>
            <a:r>
              <a:rPr lang="en-US" baseline="0" dirty="0"/>
              <a:t> Add the question at the top</a:t>
            </a:r>
            <a:br>
              <a:rPr lang="en-US" baseline="0" dirty="0"/>
            </a:br>
            <a:r>
              <a:rPr lang="en-US" baseline="0" dirty="0"/>
              <a:t>2. Add each of the individual answers to the boxes using the following format:</a:t>
            </a:r>
            <a:br>
              <a:rPr lang="en-US" baseline="0" dirty="0"/>
            </a:br>
            <a:br>
              <a:rPr lang="en-US" baseline="0" dirty="0"/>
            </a:br>
            <a:r>
              <a:rPr lang="en-US" baseline="0" dirty="0"/>
              <a:t>[Word                     Number of times answer was given]</a:t>
            </a:r>
            <a:br>
              <a:rPr lang="en-US" baseline="0" dirty="0"/>
            </a:br>
            <a:br>
              <a:rPr lang="en-US" baseline="0" dirty="0"/>
            </a:br>
            <a:r>
              <a:rPr lang="en-US" baseline="0" dirty="0"/>
              <a:t>For example:</a:t>
            </a:r>
          </a:p>
          <a:p>
            <a:endParaRPr lang="en-US" baseline="0" dirty="0"/>
          </a:p>
          <a:p>
            <a:r>
              <a:rPr lang="en-US" baseline="0" dirty="0"/>
              <a:t>Question: “What is your favorite animal?”</a:t>
            </a:r>
            <a:br>
              <a:rPr lang="en-US" baseline="0" dirty="0"/>
            </a:br>
            <a:br>
              <a:rPr lang="en-US" baseline="0" dirty="0"/>
            </a:br>
            <a:r>
              <a:rPr lang="en-US" baseline="0" dirty="0"/>
              <a:t>Dog                     14</a:t>
            </a:r>
            <a:br>
              <a:rPr lang="en-US" baseline="0" dirty="0"/>
            </a:br>
            <a:r>
              <a:rPr lang="en-US" baseline="0" dirty="0"/>
              <a:t>Cat                      11</a:t>
            </a:r>
          </a:p>
          <a:p>
            <a:r>
              <a:rPr lang="en-US" baseline="0" dirty="0"/>
              <a:t>Turtle                    9</a:t>
            </a:r>
          </a:p>
          <a:p>
            <a:pPr eaLnBrk="1" hangingPunct="1">
              <a:spcBef>
                <a:spcPct val="0"/>
              </a:spcBef>
            </a:pPr>
            <a:r>
              <a:rPr lang="en-US" baseline="0" dirty="0"/>
              <a:t>Horse                    4</a:t>
            </a:r>
            <a:br>
              <a:rPr lang="en-US" baseline="0" dirty="0"/>
            </a:br>
            <a:r>
              <a:rPr lang="en-US" baseline="0" dirty="0">
                <a:cs typeface="Arial" charset="0"/>
              </a:rPr>
              <a:t>Llama                    4</a:t>
            </a:r>
          </a:p>
          <a:p>
            <a:pPr eaLnBrk="1" hangingPunct="1">
              <a:spcBef>
                <a:spcPct val="0"/>
              </a:spcBef>
            </a:pPr>
            <a:r>
              <a:rPr lang="en-US" baseline="0" dirty="0">
                <a:cs typeface="Arial" charset="0"/>
              </a:rPr>
              <a:t>Elephant                3</a:t>
            </a:r>
          </a:p>
          <a:p>
            <a:pPr eaLnBrk="1" hangingPunct="1">
              <a:spcBef>
                <a:spcPct val="0"/>
              </a:spcBef>
            </a:pPr>
            <a:r>
              <a:rPr lang="en-US" baseline="0" dirty="0">
                <a:cs typeface="Arial" charset="0"/>
              </a:rPr>
              <a:t>Monkey                  2</a:t>
            </a:r>
          </a:p>
          <a:p>
            <a:pPr eaLnBrk="1" hangingPunct="1">
              <a:spcBef>
                <a:spcPct val="0"/>
              </a:spcBef>
            </a:pPr>
            <a:r>
              <a:rPr lang="en-US" baseline="0" dirty="0">
                <a:cs typeface="Arial" charset="0"/>
              </a:rPr>
              <a:t>Snake                    2</a:t>
            </a:r>
            <a:br>
              <a:rPr lang="en-US" baseline="0" dirty="0">
                <a:cs typeface="Arial" charset="0"/>
              </a:rPr>
            </a:br>
            <a:br>
              <a:rPr lang="en-US" baseline="0" dirty="0">
                <a:cs typeface="Arial" charset="0"/>
              </a:rPr>
            </a:br>
            <a:br>
              <a:rPr lang="en-US" baseline="0" dirty="0">
                <a:cs typeface="Arial" charset="0"/>
              </a:rPr>
            </a:br>
            <a:br>
              <a:rPr lang="en-US" baseline="0" dirty="0">
                <a:cs typeface="Arial" charset="0"/>
              </a:rPr>
            </a:br>
            <a:r>
              <a:rPr lang="en-US" sz="1200" kern="1200" dirty="0">
                <a:solidFill>
                  <a:schemeClr val="tx1"/>
                </a:solidFill>
                <a:effectLst/>
                <a:latin typeface="+mn-lt"/>
                <a:ea typeface="+mn-ea"/>
                <a:cs typeface="+mn-cs"/>
              </a:rPr>
              <a:t>© 2013 Best Teacher Resources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Any redistribution or reproduction of part or all of the contents in any form is prohibited. You may not distribute or commercially exploit the content. Nor may you transmit it or store it in any other website or other form of electronic retrieval system.</a:t>
            </a:r>
            <a:endParaRPr lang="en-US" dirty="0"/>
          </a:p>
          <a:p>
            <a:endParaRPr lang="en-US" dirty="0"/>
          </a:p>
        </p:txBody>
      </p:sp>
      <p:sp>
        <p:nvSpPr>
          <p:cNvPr id="4" name="Slide Number Placeholder 3"/>
          <p:cNvSpPr>
            <a:spLocks noGrp="1"/>
          </p:cNvSpPr>
          <p:nvPr>
            <p:ph type="sldNum" sz="quarter" idx="10"/>
          </p:nvPr>
        </p:nvSpPr>
        <p:spPr/>
        <p:txBody>
          <a:bodyPr/>
          <a:lstStyle/>
          <a:p>
            <a:fld id="{187F8CEC-F409-490C-BE18-C1435A03B4B2}" type="slidenum">
              <a:rPr lang="en-AU" smtClean="0"/>
              <a:pPr/>
              <a:t>9</a:t>
            </a:fld>
            <a:endParaRPr lang="en-AU"/>
          </a:p>
        </p:txBody>
      </p:sp>
    </p:spTree>
    <p:extLst>
      <p:ext uri="{BB962C8B-B14F-4D97-AF65-F5344CB8AC3E}">
        <p14:creationId xmlns:p14="http://schemas.microsoft.com/office/powerpoint/2010/main" val="248565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27E8A0A-9931-4B1E-B227-2E77BB8D68FA}" type="slidenum">
              <a:rPr lang="en-US"/>
              <a:pPr/>
              <a:t>‹#›</a:t>
            </a:fld>
            <a:endParaRPr lang="en-US"/>
          </a:p>
        </p:txBody>
      </p:sp>
    </p:spTree>
    <p:extLst>
      <p:ext uri="{BB962C8B-B14F-4D97-AF65-F5344CB8AC3E}">
        <p14:creationId xmlns:p14="http://schemas.microsoft.com/office/powerpoint/2010/main" val="81596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39457E9-7DC9-483C-B8CE-94B524E37779}" type="slidenum">
              <a:rPr lang="en-US"/>
              <a:pPr/>
              <a:t>‹#›</a:t>
            </a:fld>
            <a:endParaRPr lang="en-US"/>
          </a:p>
        </p:txBody>
      </p:sp>
    </p:spTree>
    <p:extLst>
      <p:ext uri="{BB962C8B-B14F-4D97-AF65-F5344CB8AC3E}">
        <p14:creationId xmlns:p14="http://schemas.microsoft.com/office/powerpoint/2010/main" val="337195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EE13F2-853E-4A98-AFF0-58F637FD4DF8}" type="slidenum">
              <a:rPr lang="en-US"/>
              <a:pPr/>
              <a:t>‹#›</a:t>
            </a:fld>
            <a:endParaRPr lang="en-US"/>
          </a:p>
        </p:txBody>
      </p:sp>
    </p:spTree>
    <p:extLst>
      <p:ext uri="{BB962C8B-B14F-4D97-AF65-F5344CB8AC3E}">
        <p14:creationId xmlns:p14="http://schemas.microsoft.com/office/powerpoint/2010/main" val="189294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21C452B-44C9-4057-8502-0047CC74850F}" type="slidenum">
              <a:rPr lang="en-US"/>
              <a:pPr/>
              <a:t>‹#›</a:t>
            </a:fld>
            <a:endParaRPr lang="en-US"/>
          </a:p>
        </p:txBody>
      </p:sp>
    </p:spTree>
    <p:extLst>
      <p:ext uri="{BB962C8B-B14F-4D97-AF65-F5344CB8AC3E}">
        <p14:creationId xmlns:p14="http://schemas.microsoft.com/office/powerpoint/2010/main" val="4090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F064861-86E1-4A73-B924-E159F6E4F97D}" type="slidenum">
              <a:rPr lang="en-US"/>
              <a:pPr/>
              <a:t>‹#›</a:t>
            </a:fld>
            <a:endParaRPr lang="en-US"/>
          </a:p>
        </p:txBody>
      </p:sp>
    </p:spTree>
    <p:extLst>
      <p:ext uri="{BB962C8B-B14F-4D97-AF65-F5344CB8AC3E}">
        <p14:creationId xmlns:p14="http://schemas.microsoft.com/office/powerpoint/2010/main" val="146712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B273F41-2A44-466C-B0B4-E0FB3F534936}" type="slidenum">
              <a:rPr lang="en-US"/>
              <a:pPr/>
              <a:t>‹#›</a:t>
            </a:fld>
            <a:endParaRPr lang="en-US"/>
          </a:p>
        </p:txBody>
      </p:sp>
    </p:spTree>
    <p:extLst>
      <p:ext uri="{BB962C8B-B14F-4D97-AF65-F5344CB8AC3E}">
        <p14:creationId xmlns:p14="http://schemas.microsoft.com/office/powerpoint/2010/main" val="78371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48644F8-213F-409A-911F-E41590980C24}" type="slidenum">
              <a:rPr lang="en-US"/>
              <a:pPr/>
              <a:t>‹#›</a:t>
            </a:fld>
            <a:endParaRPr lang="en-US"/>
          </a:p>
        </p:txBody>
      </p:sp>
    </p:spTree>
    <p:extLst>
      <p:ext uri="{BB962C8B-B14F-4D97-AF65-F5344CB8AC3E}">
        <p14:creationId xmlns:p14="http://schemas.microsoft.com/office/powerpoint/2010/main" val="343350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7959393-BA05-44F1-8D0E-C20237ADFE2C}" type="slidenum">
              <a:rPr lang="en-US"/>
              <a:pPr/>
              <a:t>‹#›</a:t>
            </a:fld>
            <a:endParaRPr lang="en-US"/>
          </a:p>
        </p:txBody>
      </p:sp>
    </p:spTree>
    <p:extLst>
      <p:ext uri="{BB962C8B-B14F-4D97-AF65-F5344CB8AC3E}">
        <p14:creationId xmlns:p14="http://schemas.microsoft.com/office/powerpoint/2010/main" val="95097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09A68048-73EC-44FC-B69F-EAE81B3AEBA7}" type="slidenum">
              <a:rPr lang="en-US"/>
              <a:pPr/>
              <a:t>‹#›</a:t>
            </a:fld>
            <a:endParaRPr lang="en-US"/>
          </a:p>
        </p:txBody>
      </p:sp>
    </p:spTree>
    <p:extLst>
      <p:ext uri="{BB962C8B-B14F-4D97-AF65-F5344CB8AC3E}">
        <p14:creationId xmlns:p14="http://schemas.microsoft.com/office/powerpoint/2010/main" val="309786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036315E-9B88-4382-BD3A-E2E802986102}" type="slidenum">
              <a:rPr lang="en-US"/>
              <a:pPr/>
              <a:t>‹#›</a:t>
            </a:fld>
            <a:endParaRPr lang="en-US"/>
          </a:p>
        </p:txBody>
      </p:sp>
    </p:spTree>
    <p:extLst>
      <p:ext uri="{BB962C8B-B14F-4D97-AF65-F5344CB8AC3E}">
        <p14:creationId xmlns:p14="http://schemas.microsoft.com/office/powerpoint/2010/main" val="84584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66B9951-2E05-4532-A3F9-2B7D18396F8A}" type="slidenum">
              <a:rPr lang="en-US"/>
              <a:pPr/>
              <a:t>‹#›</a:t>
            </a:fld>
            <a:endParaRPr lang="en-US"/>
          </a:p>
        </p:txBody>
      </p:sp>
    </p:spTree>
    <p:extLst>
      <p:ext uri="{BB962C8B-B14F-4D97-AF65-F5344CB8AC3E}">
        <p14:creationId xmlns:p14="http://schemas.microsoft.com/office/powerpoint/2010/main" val="340752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9EAE3D-2A1E-484D-AADA-CCF11B38AED1}"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slide" Target="slide11.xml"/><Relationship Id="rId5" Type="http://schemas.openxmlformats.org/officeDocument/2006/relationships/image" Target="../media/image10.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control" Target="../activeX/activeX23.xml"/><Relationship Id="rId13" Type="http://schemas.openxmlformats.org/officeDocument/2006/relationships/control" Target="../activeX/activeX28.xml"/><Relationship Id="rId18" Type="http://schemas.openxmlformats.org/officeDocument/2006/relationships/image" Target="../media/image10.png"/><Relationship Id="rId26" Type="http://schemas.openxmlformats.org/officeDocument/2006/relationships/image" Target="../media/image28.wmf"/><Relationship Id="rId3" Type="http://schemas.openxmlformats.org/officeDocument/2006/relationships/control" Target="../activeX/activeX18.xml"/><Relationship Id="rId21" Type="http://schemas.openxmlformats.org/officeDocument/2006/relationships/image" Target="../media/image16.wmf"/><Relationship Id="rId7" Type="http://schemas.openxmlformats.org/officeDocument/2006/relationships/control" Target="../activeX/activeX22.xml"/><Relationship Id="rId12" Type="http://schemas.openxmlformats.org/officeDocument/2006/relationships/control" Target="../activeX/activeX27.xml"/><Relationship Id="rId17" Type="http://schemas.openxmlformats.org/officeDocument/2006/relationships/image" Target="../media/image2.png"/><Relationship Id="rId25" Type="http://schemas.openxmlformats.org/officeDocument/2006/relationships/image" Target="../media/image27.wmf"/><Relationship Id="rId2" Type="http://schemas.openxmlformats.org/officeDocument/2006/relationships/control" Target="../activeX/activeX17.xml"/><Relationship Id="rId16" Type="http://schemas.openxmlformats.org/officeDocument/2006/relationships/image" Target="../media/image1.png"/><Relationship Id="rId20" Type="http://schemas.openxmlformats.org/officeDocument/2006/relationships/image" Target="../media/image6.png"/><Relationship Id="rId29" Type="http://schemas.openxmlformats.org/officeDocument/2006/relationships/image" Target="../media/image31.wmf"/><Relationship Id="rId1" Type="http://schemas.openxmlformats.org/officeDocument/2006/relationships/audio" Target="../media/audio1.wav"/><Relationship Id="rId6" Type="http://schemas.openxmlformats.org/officeDocument/2006/relationships/control" Target="../activeX/activeX21.xml"/><Relationship Id="rId11" Type="http://schemas.openxmlformats.org/officeDocument/2006/relationships/control" Target="../activeX/activeX26.xml"/><Relationship Id="rId24" Type="http://schemas.openxmlformats.org/officeDocument/2006/relationships/image" Target="../media/image26.wmf"/><Relationship Id="rId32" Type="http://schemas.openxmlformats.org/officeDocument/2006/relationships/image" Target="../media/image34.wmf"/><Relationship Id="rId5" Type="http://schemas.openxmlformats.org/officeDocument/2006/relationships/control" Target="../activeX/activeX20.xml"/><Relationship Id="rId15" Type="http://schemas.openxmlformats.org/officeDocument/2006/relationships/notesSlide" Target="../notesSlides/notesSlide11.xml"/><Relationship Id="rId23" Type="http://schemas.openxmlformats.org/officeDocument/2006/relationships/image" Target="../media/image25.wmf"/><Relationship Id="rId28" Type="http://schemas.openxmlformats.org/officeDocument/2006/relationships/image" Target="../media/image30.wmf"/><Relationship Id="rId10" Type="http://schemas.openxmlformats.org/officeDocument/2006/relationships/control" Target="../activeX/activeX25.xml"/><Relationship Id="rId19" Type="http://schemas.openxmlformats.org/officeDocument/2006/relationships/slide" Target="slide2.xml"/><Relationship Id="rId31" Type="http://schemas.openxmlformats.org/officeDocument/2006/relationships/image" Target="../media/image33.wmf"/><Relationship Id="rId4" Type="http://schemas.openxmlformats.org/officeDocument/2006/relationships/control" Target="../activeX/activeX19.xml"/><Relationship Id="rId9" Type="http://schemas.openxmlformats.org/officeDocument/2006/relationships/control" Target="../activeX/activeX24.xml"/><Relationship Id="rId14" Type="http://schemas.openxmlformats.org/officeDocument/2006/relationships/slideLayout" Target="../slideLayouts/slideLayout1.xml"/><Relationship Id="rId22" Type="http://schemas.openxmlformats.org/officeDocument/2006/relationships/image" Target="../media/image24.wmf"/><Relationship Id="rId27" Type="http://schemas.openxmlformats.org/officeDocument/2006/relationships/image" Target="../media/image29.wmf"/><Relationship Id="rId30" Type="http://schemas.openxmlformats.org/officeDocument/2006/relationships/image" Target="../media/image32.wmf"/></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slide" Target="slide7.xml"/><Relationship Id="rId18" Type="http://schemas.openxmlformats.org/officeDocument/2006/relationships/image" Target="../media/image7.wmf"/><Relationship Id="rId3" Type="http://schemas.openxmlformats.org/officeDocument/2006/relationships/slideLayout" Target="../slideLayouts/slideLayout7.xml"/><Relationship Id="rId7" Type="http://schemas.openxmlformats.org/officeDocument/2006/relationships/image" Target="../media/image4.png"/><Relationship Id="rId12" Type="http://schemas.openxmlformats.org/officeDocument/2006/relationships/slide" Target="slide6.xml"/><Relationship Id="rId17" Type="http://schemas.openxmlformats.org/officeDocument/2006/relationships/image" Target="../media/image6.png"/><Relationship Id="rId2" Type="http://schemas.openxmlformats.org/officeDocument/2006/relationships/control" Target="../activeX/activeX2.xml"/><Relationship Id="rId16" Type="http://schemas.openxmlformats.org/officeDocument/2006/relationships/slide" Target="slide10.xml"/><Relationship Id="rId1" Type="http://schemas.openxmlformats.org/officeDocument/2006/relationships/control" Target="../activeX/activeX1.xml"/><Relationship Id="rId6" Type="http://schemas.openxmlformats.org/officeDocument/2006/relationships/image" Target="../media/image2.png"/><Relationship Id="rId11" Type="http://schemas.openxmlformats.org/officeDocument/2006/relationships/slide" Target="slide5.xml"/><Relationship Id="rId5" Type="http://schemas.openxmlformats.org/officeDocument/2006/relationships/image" Target="../media/image1.png"/><Relationship Id="rId15" Type="http://schemas.openxmlformats.org/officeDocument/2006/relationships/slide" Target="slide9.xml"/><Relationship Id="rId10" Type="http://schemas.openxmlformats.org/officeDocument/2006/relationships/slide" Target="slide4.xml"/><Relationship Id="rId19" Type="http://schemas.openxmlformats.org/officeDocument/2006/relationships/image" Target="../media/image8.wmf"/><Relationship Id="rId4" Type="http://schemas.openxmlformats.org/officeDocument/2006/relationships/notesSlide" Target="../notesSlides/notesSlide2.xml"/><Relationship Id="rId9" Type="http://schemas.openxmlformats.org/officeDocument/2006/relationships/slide" Target="slide3.xml"/><Relationship Id="rId14" Type="http://schemas.openxmlformats.org/officeDocument/2006/relationships/slide" Target="slide8.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8.wmf"/><Relationship Id="rId3" Type="http://schemas.openxmlformats.org/officeDocument/2006/relationships/control" Target="../activeX/activeX4.xml"/><Relationship Id="rId7" Type="http://schemas.openxmlformats.org/officeDocument/2006/relationships/audio" Target="../media/audio3.wav"/><Relationship Id="rId12" Type="http://schemas.openxmlformats.org/officeDocument/2006/relationships/image" Target="../media/image11.wmf"/><Relationship Id="rId2" Type="http://schemas.openxmlformats.org/officeDocument/2006/relationships/control" Target="../activeX/activeX3.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3.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wmf"/><Relationship Id="rId3" Type="http://schemas.openxmlformats.org/officeDocument/2006/relationships/control" Target="../activeX/activeX6.xml"/><Relationship Id="rId7" Type="http://schemas.openxmlformats.org/officeDocument/2006/relationships/audio" Target="../media/audio3.wav"/><Relationship Id="rId12" Type="http://schemas.openxmlformats.org/officeDocument/2006/relationships/image" Target="../media/image12.wmf"/><Relationship Id="rId2" Type="http://schemas.openxmlformats.org/officeDocument/2006/relationships/control" Target="../activeX/activeX5.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4.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5.wmf"/><Relationship Id="rId3" Type="http://schemas.openxmlformats.org/officeDocument/2006/relationships/control" Target="../activeX/activeX8.xml"/><Relationship Id="rId7" Type="http://schemas.openxmlformats.org/officeDocument/2006/relationships/audio" Target="../media/audio3.wav"/><Relationship Id="rId12" Type="http://schemas.openxmlformats.org/officeDocument/2006/relationships/image" Target="../media/image14.wmf"/><Relationship Id="rId2" Type="http://schemas.openxmlformats.org/officeDocument/2006/relationships/control" Target="../activeX/activeX7.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5.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7.wmf"/><Relationship Id="rId3" Type="http://schemas.openxmlformats.org/officeDocument/2006/relationships/control" Target="../activeX/activeX10.xml"/><Relationship Id="rId7" Type="http://schemas.openxmlformats.org/officeDocument/2006/relationships/audio" Target="../media/audio3.wav"/><Relationship Id="rId12" Type="http://schemas.openxmlformats.org/officeDocument/2006/relationships/image" Target="../media/image16.wmf"/><Relationship Id="rId2" Type="http://schemas.openxmlformats.org/officeDocument/2006/relationships/control" Target="../activeX/activeX9.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6.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wmf"/><Relationship Id="rId3" Type="http://schemas.openxmlformats.org/officeDocument/2006/relationships/control" Target="../activeX/activeX12.xml"/><Relationship Id="rId7" Type="http://schemas.openxmlformats.org/officeDocument/2006/relationships/audio" Target="../media/audio3.wav"/><Relationship Id="rId12" Type="http://schemas.openxmlformats.org/officeDocument/2006/relationships/image" Target="../media/image18.wmf"/><Relationship Id="rId2" Type="http://schemas.openxmlformats.org/officeDocument/2006/relationships/control" Target="../activeX/activeX11.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7.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1.wmf"/><Relationship Id="rId3" Type="http://schemas.openxmlformats.org/officeDocument/2006/relationships/control" Target="../activeX/activeX14.xml"/><Relationship Id="rId7" Type="http://schemas.openxmlformats.org/officeDocument/2006/relationships/audio" Target="../media/audio3.wav"/><Relationship Id="rId12" Type="http://schemas.openxmlformats.org/officeDocument/2006/relationships/image" Target="../media/image20.wmf"/><Relationship Id="rId2" Type="http://schemas.openxmlformats.org/officeDocument/2006/relationships/control" Target="../activeX/activeX13.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8.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3.wmf"/><Relationship Id="rId3" Type="http://schemas.openxmlformats.org/officeDocument/2006/relationships/control" Target="../activeX/activeX16.xml"/><Relationship Id="rId7" Type="http://schemas.openxmlformats.org/officeDocument/2006/relationships/audio" Target="../media/audio3.wav"/><Relationship Id="rId12" Type="http://schemas.openxmlformats.org/officeDocument/2006/relationships/image" Target="../media/image22.wmf"/><Relationship Id="rId2" Type="http://schemas.openxmlformats.org/officeDocument/2006/relationships/control" Target="../activeX/activeX15.xml"/><Relationship Id="rId1" Type="http://schemas.openxmlformats.org/officeDocument/2006/relationships/audio" Target="../media/audio1.wav"/><Relationship Id="rId6" Type="http://schemas.openxmlformats.org/officeDocument/2006/relationships/audio" Target="../media/audio2.wav"/><Relationship Id="rId11" Type="http://schemas.openxmlformats.org/officeDocument/2006/relationships/slide" Target="slide2.xml"/><Relationship Id="rId5" Type="http://schemas.openxmlformats.org/officeDocument/2006/relationships/notesSlide" Target="../notesSlides/notesSlide9.xml"/><Relationship Id="rId10" Type="http://schemas.openxmlformats.org/officeDocument/2006/relationships/image" Target="../media/image10.png"/><Relationship Id="rId4" Type="http://schemas.openxmlformats.org/officeDocument/2006/relationships/slideLayout" Target="../slideLayouts/slide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538"/>
            <a:ext cx="9115412" cy="6845462"/>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9785"/>
            <a:ext cx="9210378" cy="6907785"/>
          </a:xfrm>
          <a:prstGeom prst="rect">
            <a:avLst/>
          </a:prstGeom>
        </p:spPr>
      </p:pic>
      <p:pic>
        <p:nvPicPr>
          <p:cNvPr id="7" name="Picture 6" descr="CF Apple.png"/>
          <p:cNvPicPr>
            <a:picLocks noChangeAspect="1"/>
          </p:cNvPicPr>
          <p:nvPr/>
        </p:nvPicPr>
        <p:blipFill>
          <a:blip r:embed="rId5" cstate="print"/>
          <a:stretch>
            <a:fillRect/>
          </a:stretch>
        </p:blipFill>
        <p:spPr>
          <a:xfrm>
            <a:off x="4915168" y="-50325"/>
            <a:ext cx="3314432" cy="3784125"/>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1049" y="-94314"/>
            <a:ext cx="7440951" cy="5580714"/>
          </a:xfrm>
          <a:prstGeom prst="rect">
            <a:avLst/>
          </a:prstGeom>
        </p:spPr>
      </p:pic>
      <p:sp>
        <p:nvSpPr>
          <p:cNvPr id="5" name="TextBox 4"/>
          <p:cNvSpPr txBox="1"/>
          <p:nvPr/>
        </p:nvSpPr>
        <p:spPr>
          <a:xfrm>
            <a:off x="1066800" y="4267200"/>
            <a:ext cx="6858000" cy="923330"/>
          </a:xfrm>
          <a:prstGeom prst="rect">
            <a:avLst/>
          </a:prstGeom>
          <a:solidFill>
            <a:schemeClr val="bg1">
              <a:lumMod val="75000"/>
            </a:schemeClr>
          </a:solidFill>
        </p:spPr>
        <p:txBody>
          <a:bodyPr wrap="square" rtlCol="0">
            <a:spAutoFit/>
          </a:bodyPr>
          <a:lstStyle/>
          <a:p>
            <a:pPr algn="ctr"/>
            <a:endParaRPr lang="en-US" sz="5400" b="1" dirty="0">
              <a:latin typeface="Arial" pitchFamily="34" charset="0"/>
              <a:cs typeface="Arial" pitchFamily="34" charset="0"/>
            </a:endParaRPr>
          </a:p>
        </p:txBody>
      </p:sp>
      <p:sp>
        <p:nvSpPr>
          <p:cNvPr id="9" name="TextBox 8"/>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pic>
        <p:nvPicPr>
          <p:cNvPr id="41" name="crow3937.wav">
            <a:hlinkClick r:id="" action="ppaction://media"/>
          </p:cNvPr>
          <p:cNvPicPr>
            <a:picLocks noRot="1" noChangeAspect="1" noChangeArrowheads="1"/>
          </p:cNvPicPr>
          <p:nvPr>
            <a:wavAudioFile r:embed="rId1" name="crowdohh.wav"/>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Box 50"/>
          <p:cNvSpPr txBox="1"/>
          <p:nvPr/>
        </p:nvSpPr>
        <p:spPr>
          <a:xfrm>
            <a:off x="1066800" y="1668482"/>
            <a:ext cx="6934200" cy="3970318"/>
          </a:xfrm>
          <a:prstGeom prst="rect">
            <a:avLst/>
          </a:prstGeom>
          <a:solidFill>
            <a:srgbClr val="002060">
              <a:alpha val="50000"/>
            </a:srgbClr>
          </a:solidFill>
        </p:spPr>
        <p:txBody>
          <a:bodyPr wrap="square" rtlCol="0">
            <a:spAutoFit/>
          </a:bodyPr>
          <a:lstStyle/>
          <a:p>
            <a:r>
              <a:rPr lang="en-US" sz="2800" b="1" dirty="0"/>
              <a:t>1. Add Fast Money Question 1 Here</a:t>
            </a:r>
            <a:br>
              <a:rPr lang="en-US" sz="2800" b="1" dirty="0"/>
            </a:br>
            <a:br>
              <a:rPr lang="en-US" sz="2800" b="1" dirty="0"/>
            </a:br>
            <a:r>
              <a:rPr lang="en-US" sz="2800" b="1" dirty="0"/>
              <a:t>2. Add Fast Money Question 2 Here</a:t>
            </a:r>
          </a:p>
          <a:p>
            <a:br>
              <a:rPr lang="en-US" sz="2800" b="1" dirty="0"/>
            </a:br>
            <a:r>
              <a:rPr lang="en-US" sz="2800" b="1" dirty="0"/>
              <a:t>3. Add Fast Money Question 3 Here</a:t>
            </a:r>
          </a:p>
          <a:p>
            <a:br>
              <a:rPr lang="en-US" sz="2800" b="1" dirty="0"/>
            </a:br>
            <a:r>
              <a:rPr lang="en-US" sz="2800" b="1" dirty="0"/>
              <a:t>4. Add Fast Money Question 4 Here</a:t>
            </a:r>
          </a:p>
          <a:p>
            <a:br>
              <a:rPr lang="en-US" sz="2800" b="1" dirty="0"/>
            </a:br>
            <a:r>
              <a:rPr lang="en-US" sz="2800" b="1" dirty="0"/>
              <a:t>5. Add Fast Money Question 5 Here</a:t>
            </a:r>
          </a:p>
        </p:txBody>
      </p:sp>
      <p:sp>
        <p:nvSpPr>
          <p:cNvPr id="52" name="Rounded Rectangle 47">
            <a:hlinkClick r:id="rId6" action="ppaction://hlinksldjump"/>
          </p:cNvPr>
          <p:cNvSpPr>
            <a:spLocks noChangeArrowheads="1"/>
          </p:cNvSpPr>
          <p:nvPr/>
        </p:nvSpPr>
        <p:spPr bwMode="auto">
          <a:xfrm>
            <a:off x="6477000" y="5715000"/>
            <a:ext cx="2133600" cy="457200"/>
          </a:xfrm>
          <a:prstGeom prst="roundRect">
            <a:avLst>
              <a:gd name="adj" fmla="val 16667"/>
            </a:avLst>
          </a:prstGeom>
          <a:solidFill>
            <a:srgbClr val="FF0000"/>
          </a:solidFill>
          <a:ln w="12700" algn="ctr">
            <a:solidFill>
              <a:schemeClr val="tx1"/>
            </a:solidFill>
            <a:round/>
            <a:headEnd type="none" w="sm" len="sm"/>
            <a:tailEnd type="none" w="sm" len="sm"/>
          </a:ln>
          <a:effectLst/>
        </p:spPr>
        <p:txBody>
          <a:bodyPr/>
          <a:lstStyle/>
          <a:p>
            <a:pPr algn="ctr"/>
            <a:r>
              <a:rPr lang="en-US" altLang="ja-JP" sz="2000" b="1" dirty="0">
                <a:latin typeface="+mj-lt"/>
                <a:ea typeface="ＭＳ Ｐゴシック" charset="-128"/>
              </a:rPr>
              <a:t>Proceed</a:t>
            </a:r>
            <a:endParaRPr lang="en-AU" sz="2000" b="1" dirty="0">
              <a:latin typeface="+mj-lt"/>
            </a:endParaRPr>
          </a:p>
        </p:txBody>
      </p:sp>
      <p:sp>
        <p:nvSpPr>
          <p:cNvPr id="58" name="TextBox 57"/>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24211" y="528652"/>
            <a:ext cx="5181600" cy="1063630"/>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33" fill="hold"/>
                                        <p:tgtEl>
                                          <p:spTgt spid="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12538"/>
            <a:ext cx="9115412" cy="6845462"/>
          </a:xfrm>
          <a:prstGeom prst="rect">
            <a:avLst/>
          </a:prstGeom>
        </p:spPr>
      </p:pic>
      <p:pic>
        <p:nvPicPr>
          <p:cNvPr id="37" name="Picture 3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pic>
        <p:nvPicPr>
          <p:cNvPr id="41" name="crow3937.wav">
            <a:hlinkClick r:id="" action="ppaction://media"/>
          </p:cNvPr>
          <p:cNvPicPr>
            <a:picLocks noRot="1" noChangeAspect="1" noChangeArrowheads="1"/>
          </p:cNvPicPr>
          <p:nvPr>
            <a:wavAudioFile r:embed="rId1" name="crowdohh.wav"/>
          </p:nvPr>
        </p:nvPicPr>
        <p:blipFill>
          <a:blip r:embed="rId18"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ounded Rectangle 47">
            <a:hlinkClick r:id="rId19" action="ppaction://hlinksldjump"/>
          </p:cNvPr>
          <p:cNvSpPr>
            <a:spLocks noChangeArrowheads="1"/>
          </p:cNvSpPr>
          <p:nvPr/>
        </p:nvSpPr>
        <p:spPr bwMode="auto">
          <a:xfrm>
            <a:off x="3262306" y="5762171"/>
            <a:ext cx="2590800" cy="457200"/>
          </a:xfrm>
          <a:prstGeom prst="roundRect">
            <a:avLst>
              <a:gd name="adj" fmla="val 16667"/>
            </a:avLst>
          </a:prstGeom>
          <a:solidFill>
            <a:srgbClr val="FF0000"/>
          </a:solidFill>
          <a:ln w="12700" algn="ctr">
            <a:solidFill>
              <a:schemeClr val="tx1"/>
            </a:solidFill>
            <a:round/>
            <a:headEnd type="none" w="sm" len="sm"/>
            <a:tailEnd type="none" w="sm" len="sm"/>
          </a:ln>
          <a:effectLst/>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50" name="TextBox 4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
        <p:nvSpPr>
          <p:cNvPr id="12" name="Text Box 136"/>
          <p:cNvSpPr txBox="1">
            <a:spLocks noChangeArrowheads="1"/>
          </p:cNvSpPr>
          <p:nvPr/>
        </p:nvSpPr>
        <p:spPr bwMode="auto">
          <a:xfrm>
            <a:off x="3670520" y="762000"/>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13" name="Text Box 137"/>
          <p:cNvSpPr txBox="1">
            <a:spLocks noChangeArrowheads="1"/>
          </p:cNvSpPr>
          <p:nvPr/>
        </p:nvSpPr>
        <p:spPr bwMode="auto">
          <a:xfrm>
            <a:off x="6400800" y="762000"/>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cxnSp>
        <p:nvCxnSpPr>
          <p:cNvPr id="3" name="Straight Connector 2"/>
          <p:cNvCxnSpPr/>
          <p:nvPr/>
        </p:nvCxnSpPr>
        <p:spPr bwMode="auto">
          <a:xfrm>
            <a:off x="3505200" y="4876800"/>
            <a:ext cx="5105400" cy="0"/>
          </a:xfrm>
          <a:prstGeom prst="line">
            <a:avLst/>
          </a:prstGeom>
          <a:solidFill>
            <a:schemeClr val="accent1"/>
          </a:solidFill>
          <a:ln w="53975" cap="flat" cmpd="sng" algn="ctr">
            <a:solidFill>
              <a:schemeClr val="tx1"/>
            </a:solidFill>
            <a:prstDash val="solid"/>
            <a:round/>
            <a:headEnd type="none" w="sm" len="sm"/>
            <a:tailEnd type="none" w="sm" len="sm"/>
          </a:ln>
          <a:effectLst>
            <a:outerShdw blurRad="50800" dist="38100" dir="8100000" algn="tr" rotWithShape="0">
              <a:prstClr val="black">
                <a:alpha val="40000"/>
              </a:prstClr>
            </a:outerShdw>
          </a:effectLst>
        </p:spPr>
      </p:cxnSp>
      <p:sp>
        <p:nvSpPr>
          <p:cNvPr id="16" name="TextBox 15"/>
          <p:cNvSpPr txBox="1"/>
          <p:nvPr/>
        </p:nvSpPr>
        <p:spPr>
          <a:xfrm>
            <a:off x="1157514" y="1414790"/>
            <a:ext cx="2209800" cy="523220"/>
          </a:xfrm>
          <a:prstGeom prst="rect">
            <a:avLst/>
          </a:prstGeom>
          <a:solidFill>
            <a:srgbClr val="002060"/>
          </a:solidFill>
        </p:spPr>
        <p:txBody>
          <a:bodyPr wrap="square" rtlCol="0">
            <a:spAutoFit/>
          </a:bodyPr>
          <a:lstStyle/>
          <a:p>
            <a:pPr algn="ctr"/>
            <a:r>
              <a:rPr lang="en-US" sz="2800" b="1" dirty="0"/>
              <a:t>Question 1</a:t>
            </a:r>
          </a:p>
        </p:txBody>
      </p:sp>
      <p:sp>
        <p:nvSpPr>
          <p:cNvPr id="18" name="TextBox 17"/>
          <p:cNvSpPr txBox="1"/>
          <p:nvPr/>
        </p:nvSpPr>
        <p:spPr>
          <a:xfrm>
            <a:off x="1157514" y="2100590"/>
            <a:ext cx="2209800" cy="523220"/>
          </a:xfrm>
          <a:prstGeom prst="rect">
            <a:avLst/>
          </a:prstGeom>
          <a:solidFill>
            <a:srgbClr val="002060"/>
          </a:solidFill>
        </p:spPr>
        <p:txBody>
          <a:bodyPr wrap="square" rtlCol="0">
            <a:spAutoFit/>
          </a:bodyPr>
          <a:lstStyle/>
          <a:p>
            <a:pPr algn="ctr"/>
            <a:r>
              <a:rPr lang="en-US" sz="2800" b="1" dirty="0"/>
              <a:t>Question 2</a:t>
            </a:r>
          </a:p>
        </p:txBody>
      </p:sp>
      <p:sp>
        <p:nvSpPr>
          <p:cNvPr id="19" name="TextBox 18"/>
          <p:cNvSpPr txBox="1"/>
          <p:nvPr/>
        </p:nvSpPr>
        <p:spPr>
          <a:xfrm>
            <a:off x="1157514" y="2786390"/>
            <a:ext cx="2209800" cy="523220"/>
          </a:xfrm>
          <a:prstGeom prst="rect">
            <a:avLst/>
          </a:prstGeom>
          <a:solidFill>
            <a:srgbClr val="002060"/>
          </a:solidFill>
        </p:spPr>
        <p:txBody>
          <a:bodyPr wrap="square" rtlCol="0">
            <a:spAutoFit/>
          </a:bodyPr>
          <a:lstStyle/>
          <a:p>
            <a:pPr algn="ctr"/>
            <a:r>
              <a:rPr lang="en-US" sz="2800" b="1" dirty="0"/>
              <a:t>Question 3</a:t>
            </a:r>
          </a:p>
        </p:txBody>
      </p:sp>
      <p:sp>
        <p:nvSpPr>
          <p:cNvPr id="20" name="TextBox 19"/>
          <p:cNvSpPr txBox="1"/>
          <p:nvPr/>
        </p:nvSpPr>
        <p:spPr>
          <a:xfrm>
            <a:off x="1157514" y="3472190"/>
            <a:ext cx="2209800" cy="523220"/>
          </a:xfrm>
          <a:prstGeom prst="rect">
            <a:avLst/>
          </a:prstGeom>
          <a:solidFill>
            <a:srgbClr val="002060"/>
          </a:solidFill>
        </p:spPr>
        <p:txBody>
          <a:bodyPr wrap="square" rtlCol="0">
            <a:spAutoFit/>
          </a:bodyPr>
          <a:lstStyle/>
          <a:p>
            <a:pPr algn="ctr"/>
            <a:r>
              <a:rPr lang="en-US" sz="2800" b="1" dirty="0"/>
              <a:t>Question 4</a:t>
            </a:r>
          </a:p>
        </p:txBody>
      </p:sp>
      <p:sp>
        <p:nvSpPr>
          <p:cNvPr id="21" name="TextBox 20"/>
          <p:cNvSpPr txBox="1"/>
          <p:nvPr/>
        </p:nvSpPr>
        <p:spPr>
          <a:xfrm>
            <a:off x="1150257" y="4157990"/>
            <a:ext cx="2209800" cy="523220"/>
          </a:xfrm>
          <a:prstGeom prst="rect">
            <a:avLst/>
          </a:prstGeom>
          <a:solidFill>
            <a:srgbClr val="002060"/>
          </a:solidFill>
        </p:spPr>
        <p:txBody>
          <a:bodyPr wrap="square" rtlCol="0">
            <a:spAutoFit/>
          </a:bodyPr>
          <a:lstStyle/>
          <a:p>
            <a:pPr algn="ctr"/>
            <a:r>
              <a:rPr lang="en-US" sz="2800" b="1" dirty="0"/>
              <a:t>Question 5</a:t>
            </a:r>
          </a:p>
        </p:txBody>
      </p:sp>
      <p:sp>
        <p:nvSpPr>
          <p:cNvPr id="22" name="TextBox 21"/>
          <p:cNvSpPr txBox="1"/>
          <p:nvPr/>
        </p:nvSpPr>
        <p:spPr>
          <a:xfrm>
            <a:off x="1150257" y="5072390"/>
            <a:ext cx="2209800" cy="523220"/>
          </a:xfrm>
          <a:prstGeom prst="rect">
            <a:avLst/>
          </a:prstGeom>
          <a:solidFill>
            <a:srgbClr val="002060"/>
          </a:solidFill>
        </p:spPr>
        <p:txBody>
          <a:bodyPr wrap="square" rtlCol="0">
            <a:spAutoFit/>
          </a:bodyPr>
          <a:lstStyle/>
          <a:p>
            <a:pPr algn="ctr"/>
            <a:r>
              <a:rPr lang="en-US" sz="2800" b="1" dirty="0"/>
              <a:t>Total:</a:t>
            </a:r>
          </a:p>
        </p:txBody>
      </p:sp>
      <p:pic>
        <p:nvPicPr>
          <p:cNvPr id="5" name="Picture 4"/>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169702" y="762000"/>
            <a:ext cx="2197612" cy="451105"/>
          </a:xfrm>
          <a:prstGeom prst="rect">
            <a:avLst/>
          </a:prstGeom>
        </p:spPr>
      </p:pic>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21"/>
                <a:srcRect/>
                <a:stretch>
                  <a:fillRect/>
                </a:stretch>
              </p:blipFill>
              <p:spPr bwMode="auto">
                <a:xfrm>
                  <a:off x="3657600" y="20574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4" name="TextBox4"/>
                <p:cNvPicPr preferRelativeResize="0">
                  <a:picLocks noChangeArrowheads="1" noChangeShapeType="1"/>
                </p:cNvPicPr>
                <p:nvPr/>
              </p:nvPicPr>
              <p:blipFill>
                <a:blip r:embed="rId22"/>
                <a:srcRect/>
                <a:stretch>
                  <a:fillRect/>
                </a:stretch>
              </p:blipFill>
              <p:spPr bwMode="auto">
                <a:xfrm>
                  <a:off x="6400800" y="20574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1" r:id="rId4" imgW="2057400" imgH="609480"/>
        </mc:Choice>
        <mc:Fallback>
          <p:control name="TextBox1" r:id="rId4" imgW="2057400" imgH="609480">
            <p:pic>
              <p:nvPicPr>
                <p:cNvPr id="6" name="TextBox1"/>
                <p:cNvPicPr preferRelativeResize="0">
                  <a:picLocks noChangeArrowheads="1" noChangeShapeType="1"/>
                </p:cNvPicPr>
                <p:nvPr/>
              </p:nvPicPr>
              <p:blipFill>
                <a:blip r:embed="rId23"/>
                <a:srcRect/>
                <a:stretch>
                  <a:fillRect/>
                </a:stretch>
              </p:blipFill>
              <p:spPr bwMode="auto">
                <a:xfrm>
                  <a:off x="3657600" y="1371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3" r:id="rId5" imgW="2057400" imgH="609480"/>
        </mc:Choice>
        <mc:Fallback>
          <p:control name="TextBox3" r:id="rId5" imgW="2057400" imgH="609480">
            <p:pic>
              <p:nvPicPr>
                <p:cNvPr id="7" name="TextBox3"/>
                <p:cNvPicPr preferRelativeResize="0">
                  <a:picLocks noChangeArrowheads="1" noChangeShapeType="1"/>
                </p:cNvPicPr>
                <p:nvPr/>
              </p:nvPicPr>
              <p:blipFill>
                <a:blip r:embed="rId24"/>
                <a:srcRect/>
                <a:stretch>
                  <a:fillRect/>
                </a:stretch>
              </p:blipFill>
              <p:spPr bwMode="auto">
                <a:xfrm>
                  <a:off x="6400800" y="1371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5" r:id="rId6" imgW="2057400" imgH="609480"/>
        </mc:Choice>
        <mc:Fallback>
          <p:control name="TextBox5" r:id="rId6" imgW="2057400" imgH="609480">
            <p:pic>
              <p:nvPicPr>
                <p:cNvPr id="8" name="TextBox5"/>
                <p:cNvPicPr preferRelativeResize="0">
                  <a:picLocks noChangeArrowheads="1" noChangeShapeType="1"/>
                </p:cNvPicPr>
                <p:nvPr/>
              </p:nvPicPr>
              <p:blipFill>
                <a:blip r:embed="rId25"/>
                <a:srcRect/>
                <a:stretch>
                  <a:fillRect/>
                </a:stretch>
              </p:blipFill>
              <p:spPr bwMode="auto">
                <a:xfrm>
                  <a:off x="3657600" y="34290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6" r:id="rId7" imgW="2057400" imgH="609480"/>
        </mc:Choice>
        <mc:Fallback>
          <p:control name="TextBox6" r:id="rId7" imgW="2057400" imgH="609480">
            <p:pic>
              <p:nvPicPr>
                <p:cNvPr id="9" name="TextBox6"/>
                <p:cNvPicPr preferRelativeResize="0">
                  <a:picLocks noChangeArrowheads="1" noChangeShapeType="1"/>
                </p:cNvPicPr>
                <p:nvPr/>
              </p:nvPicPr>
              <p:blipFill>
                <a:blip r:embed="rId26"/>
                <a:srcRect/>
                <a:stretch>
                  <a:fillRect/>
                </a:stretch>
              </p:blipFill>
              <p:spPr bwMode="auto">
                <a:xfrm>
                  <a:off x="6400800" y="34290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7" r:id="rId8" imgW="2057400" imgH="609480"/>
        </mc:Choice>
        <mc:Fallback>
          <p:control name="TextBox7" r:id="rId8" imgW="2057400" imgH="609480">
            <p:pic>
              <p:nvPicPr>
                <p:cNvPr id="10" name="TextBox7"/>
                <p:cNvPicPr preferRelativeResize="0">
                  <a:picLocks noChangeArrowheads="1" noChangeShapeType="1"/>
                </p:cNvPicPr>
                <p:nvPr/>
              </p:nvPicPr>
              <p:blipFill>
                <a:blip r:embed="rId27"/>
                <a:srcRect/>
                <a:stretch>
                  <a:fillRect/>
                </a:stretch>
              </p:blipFill>
              <p:spPr bwMode="auto">
                <a:xfrm>
                  <a:off x="3657600" y="27432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8" r:id="rId9" imgW="2057400" imgH="609480"/>
        </mc:Choice>
        <mc:Fallback>
          <p:control name="TextBox8" r:id="rId9" imgW="2057400" imgH="609480">
            <p:pic>
              <p:nvPicPr>
                <p:cNvPr id="14" name="TextBox8"/>
                <p:cNvPicPr preferRelativeResize="0">
                  <a:picLocks noChangeArrowheads="1" noChangeShapeType="1"/>
                </p:cNvPicPr>
                <p:nvPr/>
              </p:nvPicPr>
              <p:blipFill>
                <a:blip r:embed="rId28"/>
                <a:srcRect/>
                <a:stretch>
                  <a:fillRect/>
                </a:stretch>
              </p:blipFill>
              <p:spPr bwMode="auto">
                <a:xfrm>
                  <a:off x="6400800" y="27432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9" r:id="rId10" imgW="2057400" imgH="609480"/>
        </mc:Choice>
        <mc:Fallback>
          <p:control name="TextBox9" r:id="rId10" imgW="2057400" imgH="609480">
            <p:pic>
              <p:nvPicPr>
                <p:cNvPr id="15" name="TextBox9"/>
                <p:cNvPicPr preferRelativeResize="0">
                  <a:picLocks noChangeArrowheads="1" noChangeShapeType="1"/>
                </p:cNvPicPr>
                <p:nvPr/>
              </p:nvPicPr>
              <p:blipFill>
                <a:blip r:embed="rId29"/>
                <a:srcRect/>
                <a:stretch>
                  <a:fillRect/>
                </a:stretch>
              </p:blipFill>
              <p:spPr bwMode="auto">
                <a:xfrm>
                  <a:off x="3657600" y="41148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10" r:id="rId11" imgW="2057400" imgH="609480"/>
        </mc:Choice>
        <mc:Fallback>
          <p:control name="TextBox10" r:id="rId11" imgW="2057400" imgH="609480">
            <p:pic>
              <p:nvPicPr>
                <p:cNvPr id="17" name="TextBox10"/>
                <p:cNvPicPr preferRelativeResize="0">
                  <a:picLocks noChangeArrowheads="1" noChangeShapeType="1"/>
                </p:cNvPicPr>
                <p:nvPr/>
              </p:nvPicPr>
              <p:blipFill>
                <a:blip r:embed="rId30"/>
                <a:srcRect/>
                <a:stretch>
                  <a:fillRect/>
                </a:stretch>
              </p:blipFill>
              <p:spPr bwMode="auto">
                <a:xfrm>
                  <a:off x="6400800" y="41148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11" r:id="rId12" imgW="2057400" imgH="609480"/>
        </mc:Choice>
        <mc:Fallback>
          <p:control name="TextBox11" r:id="rId12" imgW="2057400" imgH="609480">
            <p:pic>
              <p:nvPicPr>
                <p:cNvPr id="23" name="TextBox11"/>
                <p:cNvPicPr preferRelativeResize="0">
                  <a:picLocks noChangeArrowheads="1" noChangeShapeType="1"/>
                </p:cNvPicPr>
                <p:nvPr/>
              </p:nvPicPr>
              <p:blipFill>
                <a:blip r:embed="rId31"/>
                <a:srcRect/>
                <a:stretch>
                  <a:fillRect/>
                </a:stretch>
              </p:blipFill>
              <p:spPr bwMode="auto">
                <a:xfrm>
                  <a:off x="3657600" y="50292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12" r:id="rId13" imgW="2057400" imgH="609480"/>
        </mc:Choice>
        <mc:Fallback>
          <p:control name="TextBox12" r:id="rId13" imgW="2057400" imgH="609480">
            <p:pic>
              <p:nvPicPr>
                <p:cNvPr id="24" name="TextBox12"/>
                <p:cNvPicPr preferRelativeResize="0">
                  <a:picLocks noChangeArrowheads="1" noChangeShapeType="1"/>
                </p:cNvPicPr>
                <p:nvPr/>
              </p:nvPicPr>
              <p:blipFill>
                <a:blip r:embed="rId32"/>
                <a:srcRect/>
                <a:stretch>
                  <a:fillRect/>
                </a:stretch>
              </p:blipFill>
              <p:spPr bwMode="auto">
                <a:xfrm>
                  <a:off x="6400800" y="50292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39218102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33" fill="hold"/>
                                        <p:tgtEl>
                                          <p:spTgt spid="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Picture 1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2538"/>
            <a:ext cx="9115412" cy="6845462"/>
          </a:xfrm>
          <a:prstGeom prst="rect">
            <a:avLst/>
          </a:prstGeom>
        </p:spPr>
      </p:pic>
      <p:pic>
        <p:nvPicPr>
          <p:cNvPr id="132" name="Picture 1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49785"/>
            <a:ext cx="9210378" cy="6907785"/>
          </a:xfrm>
          <a:prstGeom prst="rect">
            <a:avLst/>
          </a:prstGeom>
        </p:spPr>
      </p:pic>
      <p:pic>
        <p:nvPicPr>
          <p:cNvPr id="134" name="Picture 1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22043" y="3048000"/>
            <a:ext cx="4788357" cy="3591268"/>
          </a:xfrm>
          <a:prstGeom prst="rect">
            <a:avLst/>
          </a:prstGeom>
        </p:spPr>
      </p:pic>
      <p:grpSp>
        <p:nvGrpSpPr>
          <p:cNvPr id="1032" name="Group 99"/>
          <p:cNvGrpSpPr>
            <a:grpSpLocks/>
          </p:cNvGrpSpPr>
          <p:nvPr/>
        </p:nvGrpSpPr>
        <p:grpSpPr bwMode="auto">
          <a:xfrm>
            <a:off x="1143000" y="685800"/>
            <a:ext cx="7010400" cy="3200400"/>
            <a:chOff x="1344" y="720"/>
            <a:chExt cx="3024" cy="1430"/>
          </a:xfrm>
        </p:grpSpPr>
        <p:sp>
          <p:nvSpPr>
            <p:cNvPr id="1062" name="Rectangle 100" descr="Medium wood"/>
            <p:cNvSpPr>
              <a:spLocks noChangeArrowheads="1"/>
            </p:cNvSpPr>
            <p:nvPr/>
          </p:nvSpPr>
          <p:spPr bwMode="auto">
            <a:xfrm>
              <a:off x="2016" y="720"/>
              <a:ext cx="1728" cy="1430"/>
            </a:xfrm>
            <a:prstGeom prst="rect">
              <a:avLst/>
            </a:prstGeom>
            <a:blipFill dpi="0" rotWithShape="1">
              <a:blip r:embed="rId8" cstate="print"/>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AU"/>
            </a:p>
          </p:txBody>
        </p:sp>
        <p:sp>
          <p:nvSpPr>
            <p:cNvPr id="1063" name="AutoShape 101" descr="Medium wood"/>
            <p:cNvSpPr>
              <a:spLocks noChangeArrowheads="1"/>
            </p:cNvSpPr>
            <p:nvPr/>
          </p:nvSpPr>
          <p:spPr bwMode="auto">
            <a:xfrm>
              <a:off x="2880" y="720"/>
              <a:ext cx="1488" cy="1428"/>
            </a:xfrm>
            <a:prstGeom prst="hexagon">
              <a:avLst>
                <a:gd name="adj" fmla="val 26050"/>
                <a:gd name="vf" fmla="val 115470"/>
              </a:avLst>
            </a:prstGeom>
            <a:blipFill dpi="0" rotWithShape="1">
              <a:blip r:embed="rId8" cstate="print"/>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AU"/>
            </a:p>
          </p:txBody>
        </p:sp>
        <p:sp>
          <p:nvSpPr>
            <p:cNvPr id="1064" name="AutoShape 102" descr="Medium wood"/>
            <p:cNvSpPr>
              <a:spLocks noChangeArrowheads="1"/>
            </p:cNvSpPr>
            <p:nvPr/>
          </p:nvSpPr>
          <p:spPr bwMode="auto">
            <a:xfrm>
              <a:off x="1344" y="720"/>
              <a:ext cx="1488" cy="1428"/>
            </a:xfrm>
            <a:prstGeom prst="hexagon">
              <a:avLst>
                <a:gd name="adj" fmla="val 26050"/>
                <a:gd name="vf" fmla="val 115470"/>
              </a:avLst>
            </a:prstGeom>
            <a:blipFill dpi="0" rotWithShape="1">
              <a:blip r:embed="rId8" cstate="print"/>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AU"/>
            </a:p>
          </p:txBody>
        </p:sp>
      </p:grpSp>
      <p:sp>
        <p:nvSpPr>
          <p:cNvPr id="35976"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35977"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1036" name="Rectangle 141"/>
          <p:cNvSpPr>
            <a:spLocks noChangeArrowheads="1"/>
          </p:cNvSpPr>
          <p:nvPr/>
        </p:nvSpPr>
        <p:spPr bwMode="auto">
          <a:xfrm>
            <a:off x="838200" y="685800"/>
            <a:ext cx="7315200" cy="3195924"/>
          </a:xfrm>
          <a:prstGeom prst="rect">
            <a:avLst/>
          </a:prstGeom>
          <a:solidFill>
            <a:schemeClr val="bg2"/>
          </a:solidFill>
          <a:ln>
            <a:noFill/>
          </a:ln>
        </p:spPr>
        <p:txBody>
          <a:bodyPr wrap="none" anchor="ctr"/>
          <a:lstStyle/>
          <a:p>
            <a:endParaRPr lang="en-AU"/>
          </a:p>
        </p:txBody>
      </p:sp>
      <p:sp>
        <p:nvSpPr>
          <p:cNvPr id="1037" name="AutoShape 175">
            <a:hlinkClick r:id="" action="ppaction://hlinkshowjump?jump=endshow" highlightClick="1"/>
          </p:cNvPr>
          <p:cNvSpPr>
            <a:spLocks noChangeArrowheads="1"/>
          </p:cNvSpPr>
          <p:nvPr/>
        </p:nvSpPr>
        <p:spPr bwMode="auto">
          <a:xfrm>
            <a:off x="3456819" y="5867400"/>
            <a:ext cx="2181981" cy="533400"/>
          </a:xfrm>
          <a:prstGeom prst="actionButtonBlank">
            <a:avLst/>
          </a:prstGeom>
          <a:noFill/>
          <a:ln w="12700">
            <a:noFill/>
            <a:miter lim="800000"/>
            <a:headEnd/>
            <a:tailEnd/>
          </a:ln>
          <a:effectLst>
            <a:outerShdw blurRad="50800" dist="38100" dir="8100000" algn="tr" rotWithShape="0">
              <a:prstClr val="black">
                <a:alpha val="40000"/>
              </a:prstClr>
            </a:outerShdw>
          </a:effectLst>
        </p:spPr>
        <p:txBody>
          <a:bodyPr anchor="ctr"/>
          <a:lstStyle/>
          <a:p>
            <a:pPr algn="ctr"/>
            <a:r>
              <a:rPr lang="en-US" sz="2800" b="1" dirty="0">
                <a:latin typeface="+mj-lt"/>
              </a:rPr>
              <a:t>QUIT GAME</a:t>
            </a:r>
          </a:p>
        </p:txBody>
      </p:sp>
      <p:sp>
        <p:nvSpPr>
          <p:cNvPr id="35982" name="button1">
            <a:hlinkClick r:id="rId9" action="ppaction://hlinksldjump" highlightClick="1"/>
          </p:cNvPr>
          <p:cNvSpPr>
            <a:spLocks noChangeArrowheads="1"/>
          </p:cNvSpPr>
          <p:nvPr/>
        </p:nvSpPr>
        <p:spPr bwMode="auto">
          <a:xfrm>
            <a:off x="990600" y="838200"/>
            <a:ext cx="3429000"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5985" name="button2">
            <a:hlinkClick r:id="rId10" action="ppaction://hlinksldjump" highlightClick="1"/>
          </p:cNvPr>
          <p:cNvSpPr>
            <a:spLocks noChangeArrowheads="1"/>
          </p:cNvSpPr>
          <p:nvPr/>
        </p:nvSpPr>
        <p:spPr bwMode="auto">
          <a:xfrm>
            <a:off x="990600" y="1600200"/>
            <a:ext cx="3429000"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5989" name="button3">
            <a:hlinkClick r:id="rId11" action="ppaction://hlinksldjump" highlightClick="1"/>
          </p:cNvPr>
          <p:cNvSpPr>
            <a:spLocks noChangeArrowheads="1"/>
          </p:cNvSpPr>
          <p:nvPr/>
        </p:nvSpPr>
        <p:spPr bwMode="auto">
          <a:xfrm>
            <a:off x="990600" y="2362200"/>
            <a:ext cx="3429000"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5993" name="button4">
            <a:hlinkClick r:id="rId12" action="ppaction://hlinksldjump" highlightClick="1"/>
          </p:cNvPr>
          <p:cNvSpPr>
            <a:spLocks noChangeArrowheads="1"/>
          </p:cNvSpPr>
          <p:nvPr/>
        </p:nvSpPr>
        <p:spPr bwMode="auto">
          <a:xfrm>
            <a:off x="990600" y="3124200"/>
            <a:ext cx="3429000"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5997" name="button5">
            <a:hlinkClick r:id="rId13" action="ppaction://hlinksldjump" highlightClick="1"/>
          </p:cNvPr>
          <p:cNvSpPr>
            <a:spLocks noChangeArrowheads="1"/>
          </p:cNvSpPr>
          <p:nvPr/>
        </p:nvSpPr>
        <p:spPr bwMode="auto">
          <a:xfrm>
            <a:off x="4605189" y="838200"/>
            <a:ext cx="3433911"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6001" name="button6">
            <a:hlinkClick r:id="rId14" action="ppaction://hlinksldjump" highlightClick="1"/>
          </p:cNvPr>
          <p:cNvSpPr>
            <a:spLocks noChangeArrowheads="1"/>
          </p:cNvSpPr>
          <p:nvPr/>
        </p:nvSpPr>
        <p:spPr bwMode="auto">
          <a:xfrm>
            <a:off x="4605189" y="1600200"/>
            <a:ext cx="3433911"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6005" name="button7">
            <a:hlinkClick r:id="rId15" action="ppaction://hlinksldjump" highlightClick="1"/>
          </p:cNvPr>
          <p:cNvSpPr>
            <a:spLocks noChangeArrowheads="1"/>
          </p:cNvSpPr>
          <p:nvPr/>
        </p:nvSpPr>
        <p:spPr bwMode="auto">
          <a:xfrm>
            <a:off x="4605189" y="2362200"/>
            <a:ext cx="3433911"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36009" name="button8">
            <a:hlinkClick r:id="rId16" action="ppaction://hlinksldjump" highlightClick="1"/>
          </p:cNvPr>
          <p:cNvSpPr>
            <a:spLocks noChangeArrowheads="1"/>
          </p:cNvSpPr>
          <p:nvPr/>
        </p:nvSpPr>
        <p:spPr bwMode="auto">
          <a:xfrm>
            <a:off x="4605189" y="3124200"/>
            <a:ext cx="3433911" cy="609600"/>
          </a:xfrm>
          <a:prstGeom prst="actionButtonBlank">
            <a:avLst/>
          </a:prstGeom>
          <a:solidFill>
            <a:srgbClr val="002060"/>
          </a:solidFill>
          <a:ln w="25400">
            <a:solidFill>
              <a:schemeClr val="tx1"/>
            </a:solidFill>
            <a:miter lim="800000"/>
            <a:headEnd/>
            <a:tailEnd/>
          </a:ln>
          <a:effectLst/>
        </p:spPr>
        <p:txBody>
          <a:bodyPr wrap="none" anchor="ctr"/>
          <a:lstStyle/>
          <a:p>
            <a:pPr algn="ctr"/>
            <a:endParaRPr lang="en-US" b="1">
              <a:effectLst>
                <a:outerShdw blurRad="38100" dist="38100" dir="2700000" algn="tl">
                  <a:srgbClr val="FFFFFF"/>
                </a:outerShdw>
              </a:effectLst>
              <a:latin typeface="Tahoma" pitchFamily="34" charset="0"/>
            </a:endParaRPr>
          </a:p>
        </p:txBody>
      </p:sp>
      <p:sp>
        <p:nvSpPr>
          <p:cNvPr id="2" name="TextBox 1">
            <a:hlinkClick r:id="rId9" action="ppaction://hlinksldjump"/>
          </p:cNvPr>
          <p:cNvSpPr txBox="1"/>
          <p:nvPr/>
        </p:nvSpPr>
        <p:spPr>
          <a:xfrm>
            <a:off x="1143000" y="914400"/>
            <a:ext cx="3124200" cy="523220"/>
          </a:xfrm>
          <a:prstGeom prst="rect">
            <a:avLst/>
          </a:prstGeom>
          <a:noFill/>
        </p:spPr>
        <p:txBody>
          <a:bodyPr wrap="square" rtlCol="0">
            <a:spAutoFit/>
          </a:bodyPr>
          <a:lstStyle/>
          <a:p>
            <a:pPr algn="ctr"/>
            <a:r>
              <a:rPr lang="en-US" sz="1400" b="1" dirty="0"/>
              <a:t>Name an animal that starts with a C</a:t>
            </a:r>
          </a:p>
        </p:txBody>
      </p:sp>
      <p:sp>
        <p:nvSpPr>
          <p:cNvPr id="168" name="TextBox 167">
            <a:hlinkClick r:id="rId10" action="ppaction://hlinksldjump"/>
          </p:cNvPr>
          <p:cNvSpPr txBox="1"/>
          <p:nvPr/>
        </p:nvSpPr>
        <p:spPr>
          <a:xfrm>
            <a:off x="1043800" y="1704585"/>
            <a:ext cx="3223399" cy="307777"/>
          </a:xfrm>
          <a:prstGeom prst="rect">
            <a:avLst/>
          </a:prstGeom>
          <a:noFill/>
        </p:spPr>
        <p:txBody>
          <a:bodyPr wrap="square" rtlCol="0">
            <a:spAutoFit/>
          </a:bodyPr>
          <a:lstStyle/>
          <a:p>
            <a:pPr algn="ctr"/>
            <a:r>
              <a:rPr lang="en-US" sz="1400" b="1" dirty="0"/>
              <a:t>Name a popular video game</a:t>
            </a:r>
          </a:p>
        </p:txBody>
      </p:sp>
      <p:sp>
        <p:nvSpPr>
          <p:cNvPr id="169" name="TextBox 168">
            <a:hlinkClick r:id="rId11" action="ppaction://hlinksldjump"/>
          </p:cNvPr>
          <p:cNvSpPr txBox="1"/>
          <p:nvPr/>
        </p:nvSpPr>
        <p:spPr>
          <a:xfrm>
            <a:off x="1143000" y="2438400"/>
            <a:ext cx="3124200" cy="338554"/>
          </a:xfrm>
          <a:prstGeom prst="rect">
            <a:avLst/>
          </a:prstGeom>
          <a:noFill/>
        </p:spPr>
        <p:txBody>
          <a:bodyPr wrap="square" rtlCol="0">
            <a:spAutoFit/>
          </a:bodyPr>
          <a:lstStyle/>
          <a:p>
            <a:pPr algn="ctr"/>
            <a:r>
              <a:rPr lang="en-US" sz="1600" b="1" dirty="0"/>
              <a:t>Name a Super Hero</a:t>
            </a:r>
          </a:p>
        </p:txBody>
      </p:sp>
      <p:sp>
        <p:nvSpPr>
          <p:cNvPr id="170" name="TextBox 169">
            <a:hlinkClick r:id="rId12" action="ppaction://hlinksldjump"/>
          </p:cNvPr>
          <p:cNvSpPr txBox="1"/>
          <p:nvPr/>
        </p:nvSpPr>
        <p:spPr>
          <a:xfrm>
            <a:off x="914400" y="3200400"/>
            <a:ext cx="3352800" cy="400110"/>
          </a:xfrm>
          <a:prstGeom prst="rect">
            <a:avLst/>
          </a:prstGeom>
          <a:noFill/>
        </p:spPr>
        <p:txBody>
          <a:bodyPr wrap="square" rtlCol="0">
            <a:spAutoFit/>
          </a:bodyPr>
          <a:lstStyle/>
          <a:p>
            <a:pPr algn="ctr"/>
            <a:r>
              <a:rPr lang="en-US" sz="2000" b="1" dirty="0"/>
              <a:t>Name a State in the USA</a:t>
            </a:r>
          </a:p>
        </p:txBody>
      </p:sp>
      <p:sp>
        <p:nvSpPr>
          <p:cNvPr id="171" name="TextBox 170">
            <a:hlinkClick r:id="rId13" action="ppaction://hlinksldjump"/>
          </p:cNvPr>
          <p:cNvSpPr txBox="1"/>
          <p:nvPr/>
        </p:nvSpPr>
        <p:spPr>
          <a:xfrm>
            <a:off x="4724400" y="914400"/>
            <a:ext cx="3124200" cy="400110"/>
          </a:xfrm>
          <a:prstGeom prst="rect">
            <a:avLst/>
          </a:prstGeom>
          <a:noFill/>
        </p:spPr>
        <p:txBody>
          <a:bodyPr wrap="square" rtlCol="0">
            <a:spAutoFit/>
          </a:bodyPr>
          <a:lstStyle/>
          <a:p>
            <a:pPr algn="ctr"/>
            <a:r>
              <a:rPr lang="en-US" sz="2000" b="1" dirty="0"/>
              <a:t>Name a Popular Candy</a:t>
            </a:r>
          </a:p>
        </p:txBody>
      </p:sp>
      <p:sp>
        <p:nvSpPr>
          <p:cNvPr id="172" name="TextBox 171">
            <a:hlinkClick r:id="rId14" action="ppaction://hlinksldjump"/>
          </p:cNvPr>
          <p:cNvSpPr txBox="1"/>
          <p:nvPr/>
        </p:nvSpPr>
        <p:spPr>
          <a:xfrm>
            <a:off x="4724400" y="1657290"/>
            <a:ext cx="3124200" cy="400110"/>
          </a:xfrm>
          <a:prstGeom prst="rect">
            <a:avLst/>
          </a:prstGeom>
          <a:noFill/>
        </p:spPr>
        <p:txBody>
          <a:bodyPr wrap="square" rtlCol="0">
            <a:spAutoFit/>
          </a:bodyPr>
          <a:lstStyle/>
          <a:p>
            <a:pPr algn="ctr"/>
            <a:r>
              <a:rPr lang="en-US" sz="2000" b="1" dirty="0"/>
              <a:t>Name a Fruit </a:t>
            </a:r>
          </a:p>
        </p:txBody>
      </p:sp>
      <p:sp>
        <p:nvSpPr>
          <p:cNvPr id="173" name="TextBox 172">
            <a:hlinkClick r:id="rId15" action="ppaction://hlinksldjump"/>
          </p:cNvPr>
          <p:cNvSpPr txBox="1"/>
          <p:nvPr/>
        </p:nvSpPr>
        <p:spPr>
          <a:xfrm>
            <a:off x="4724400" y="2438400"/>
            <a:ext cx="3124200" cy="523220"/>
          </a:xfrm>
          <a:prstGeom prst="rect">
            <a:avLst/>
          </a:prstGeom>
          <a:noFill/>
        </p:spPr>
        <p:txBody>
          <a:bodyPr wrap="square" rtlCol="0">
            <a:spAutoFit/>
          </a:bodyPr>
          <a:lstStyle/>
          <a:p>
            <a:pPr algn="ctr"/>
            <a:r>
              <a:rPr lang="en-US" sz="1400" b="1" dirty="0"/>
              <a:t>Name Something you’d find in a backpack</a:t>
            </a:r>
          </a:p>
        </p:txBody>
      </p:sp>
      <p:sp>
        <p:nvSpPr>
          <p:cNvPr id="30" name="TextBox 2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pic>
        <p:nvPicPr>
          <p:cNvPr id="3" name="Picture 2">
            <a:hlinkClick r:id="rId16" action="ppaction://hlinksldjump"/>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223338" y="3203447"/>
            <a:ext cx="2197612" cy="451105"/>
          </a:xfrm>
          <a:prstGeom prst="rect">
            <a:avLst/>
          </a:prstGeom>
        </p:spPr>
      </p:pic>
    </p:spTree>
    <p:controls>
      <mc:AlternateContent xmlns:mc="http://schemas.openxmlformats.org/markup-compatibility/2006">
        <mc:Choice xmlns:v="urn:schemas-microsoft-com:vml" Requires="v">
          <p:control name="TextBox3" r:id="rId1" imgW="2057400" imgH="609480"/>
        </mc:Choice>
        <mc:Fallback>
          <p:control name="TextBox3" r:id="rId1" imgW="2057400" imgH="609480">
            <p:pic>
              <p:nvPicPr>
                <p:cNvPr id="4" name="TextBox3"/>
                <p:cNvPicPr preferRelativeResize="0">
                  <a:picLocks noChangeArrowheads="1" noChangeShapeType="1"/>
                </p:cNvPicPr>
                <p:nvPr/>
              </p:nvPicPr>
              <p:blipFill>
                <a:blip r:embed="rId18"/>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1" r:id="rId2" imgW="2057400" imgH="609480"/>
        </mc:Choice>
        <mc:Fallback>
          <p:control name="TextBox1" r:id="rId2" imgW="2057400" imgH="609480">
            <p:pic>
              <p:nvPicPr>
                <p:cNvPr id="5" name="TextBox1"/>
                <p:cNvPicPr preferRelativeResize="0">
                  <a:picLocks noChangeArrowheads="1" noChangeShapeType="1"/>
                </p:cNvPicPr>
                <p:nvPr/>
              </p:nvPicPr>
              <p:blipFill>
                <a:blip r:embed="rId19"/>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0" name="Picture 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52" name="TextBox 51"/>
          <p:cNvSpPr txBox="1">
            <a:spLocks noChangeArrowheads="1"/>
          </p:cNvSpPr>
          <p:nvPr/>
        </p:nvSpPr>
        <p:spPr bwMode="auto">
          <a:xfrm>
            <a:off x="4800600" y="4186238"/>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8</a:t>
            </a:r>
          </a:p>
        </p:txBody>
      </p:sp>
      <p:sp>
        <p:nvSpPr>
          <p:cNvPr id="53" name="TextBox 52"/>
          <p:cNvSpPr txBox="1">
            <a:spLocks noChangeArrowheads="1"/>
          </p:cNvSpPr>
          <p:nvPr/>
        </p:nvSpPr>
        <p:spPr bwMode="auto">
          <a:xfrm>
            <a:off x="4800600" y="3581400"/>
            <a:ext cx="3352800" cy="461963"/>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7</a:t>
            </a:r>
          </a:p>
        </p:txBody>
      </p:sp>
      <p:sp>
        <p:nvSpPr>
          <p:cNvPr id="54" name="TextBox 53"/>
          <p:cNvSpPr txBox="1">
            <a:spLocks noChangeArrowheads="1"/>
          </p:cNvSpPr>
          <p:nvPr/>
        </p:nvSpPr>
        <p:spPr bwMode="auto">
          <a:xfrm>
            <a:off x="4800600" y="2967038"/>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6</a:t>
            </a:r>
          </a:p>
        </p:txBody>
      </p:sp>
      <p:sp>
        <p:nvSpPr>
          <p:cNvPr id="55" name="TextBox 54"/>
          <p:cNvSpPr txBox="1">
            <a:spLocks noChangeArrowheads="1"/>
          </p:cNvSpPr>
          <p:nvPr/>
        </p:nvSpPr>
        <p:spPr bwMode="auto">
          <a:xfrm>
            <a:off x="4800600" y="2362200"/>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5</a:t>
            </a:r>
          </a:p>
        </p:txBody>
      </p:sp>
      <p:sp>
        <p:nvSpPr>
          <p:cNvPr id="51" name="TextBox 50"/>
          <p:cNvSpPr txBox="1">
            <a:spLocks noChangeArrowheads="1"/>
          </p:cNvSpPr>
          <p:nvPr/>
        </p:nvSpPr>
        <p:spPr bwMode="auto">
          <a:xfrm>
            <a:off x="1066800" y="4186238"/>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4</a:t>
            </a:r>
          </a:p>
        </p:txBody>
      </p:sp>
      <p:sp>
        <p:nvSpPr>
          <p:cNvPr id="50" name="TextBox 49"/>
          <p:cNvSpPr txBox="1">
            <a:spLocks noChangeArrowheads="1"/>
          </p:cNvSpPr>
          <p:nvPr/>
        </p:nvSpPr>
        <p:spPr bwMode="auto">
          <a:xfrm>
            <a:off x="1066800" y="3581400"/>
            <a:ext cx="3352800" cy="461963"/>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3</a:t>
            </a:r>
          </a:p>
        </p:txBody>
      </p:sp>
      <p:sp>
        <p:nvSpPr>
          <p:cNvPr id="49" name="TextBox 48"/>
          <p:cNvSpPr txBox="1">
            <a:spLocks noChangeArrowheads="1"/>
          </p:cNvSpPr>
          <p:nvPr/>
        </p:nvSpPr>
        <p:spPr bwMode="auto">
          <a:xfrm>
            <a:off x="1066800" y="2967038"/>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2</a:t>
            </a:r>
          </a:p>
        </p:txBody>
      </p:sp>
      <p:sp>
        <p:nvSpPr>
          <p:cNvPr id="48" name="TextBox 47"/>
          <p:cNvSpPr txBox="1">
            <a:spLocks noChangeArrowheads="1"/>
          </p:cNvSpPr>
          <p:nvPr/>
        </p:nvSpPr>
        <p:spPr bwMode="auto">
          <a:xfrm>
            <a:off x="1066800" y="2362200"/>
            <a:ext cx="3352800" cy="461962"/>
          </a:xfrm>
          <a:prstGeom prst="rect">
            <a:avLst/>
          </a:prstGeom>
          <a:solidFill>
            <a:schemeClr val="tx1"/>
          </a:solidFill>
          <a:ln w="2857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AU" sz="2400" b="1" dirty="0">
                <a:solidFill>
                  <a:schemeClr val="accent4">
                    <a:lumMod val="95000"/>
                    <a:lumOff val="5000"/>
                  </a:schemeClr>
                </a:solidFill>
              </a:rPr>
              <a:t>Answer 1</a:t>
            </a:r>
          </a:p>
        </p:txBody>
      </p:sp>
      <p:pic>
        <p:nvPicPr>
          <p:cNvPr id="41" name="crow2609.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622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Cat	                #</a:t>
            </a:r>
            <a:endParaRPr lang="en-US" sz="2000" dirty="0">
              <a:latin typeface="Times New Roman" pitchFamily="18" charset="0"/>
            </a:endParaRPr>
          </a:p>
        </p:txBody>
      </p:sp>
      <p:sp>
        <p:nvSpPr>
          <p:cNvPr id="43" name="Text Box 4"/>
          <p:cNvSpPr txBox="1">
            <a:spLocks noChangeArrowheads="1"/>
          </p:cNvSpPr>
          <p:nvPr/>
        </p:nvSpPr>
        <p:spPr bwMode="auto">
          <a:xfrm>
            <a:off x="1066800" y="29527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Cow	                #</a:t>
            </a:r>
            <a:endParaRPr lang="en-US" sz="2000" dirty="0">
              <a:latin typeface="Times New Roman" pitchFamily="18" charset="0"/>
            </a:endParaRPr>
          </a:p>
        </p:txBody>
      </p:sp>
      <p:sp>
        <p:nvSpPr>
          <p:cNvPr id="44" name="Text Box 4"/>
          <p:cNvSpPr txBox="1">
            <a:spLocks noChangeArrowheads="1"/>
          </p:cNvSpPr>
          <p:nvPr/>
        </p:nvSpPr>
        <p:spPr bwMode="auto">
          <a:xfrm>
            <a:off x="1066800" y="35623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Cougar	                #</a:t>
            </a:r>
            <a:endParaRPr lang="en-US" sz="2000" dirty="0">
              <a:latin typeface="Times New Roman" pitchFamily="18" charset="0"/>
            </a:endParaRPr>
          </a:p>
        </p:txBody>
      </p:sp>
      <p:sp>
        <p:nvSpPr>
          <p:cNvPr id="45" name="Text Box 4"/>
          <p:cNvSpPr txBox="1">
            <a:spLocks noChangeArrowheads="1"/>
          </p:cNvSpPr>
          <p:nvPr/>
        </p:nvSpPr>
        <p:spPr bwMode="auto">
          <a:xfrm>
            <a:off x="1066800" y="41719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Camel	                #</a:t>
            </a:r>
            <a:endParaRPr lang="en-US" sz="2000" dirty="0">
              <a:latin typeface="Times New Roman" pitchFamily="18" charset="0"/>
            </a:endParaRPr>
          </a:p>
        </p:txBody>
      </p:sp>
      <p:sp>
        <p:nvSpPr>
          <p:cNvPr id="46" name="Text Box 4"/>
          <p:cNvSpPr txBox="1">
            <a:spLocks noChangeArrowheads="1"/>
          </p:cNvSpPr>
          <p:nvPr/>
        </p:nvSpPr>
        <p:spPr bwMode="auto">
          <a:xfrm>
            <a:off x="4800600" y="23622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Chipmunk 	                #</a:t>
            </a:r>
            <a:endParaRPr lang="en-US" sz="2000" dirty="0">
              <a:latin typeface="Times New Roman" pitchFamily="18" charset="0"/>
            </a:endParaRPr>
          </a:p>
        </p:txBody>
      </p:sp>
      <p:sp>
        <p:nvSpPr>
          <p:cNvPr id="47" name="Text Box 4"/>
          <p:cNvSpPr txBox="1">
            <a:spLocks noChangeArrowheads="1"/>
          </p:cNvSpPr>
          <p:nvPr/>
        </p:nvSpPr>
        <p:spPr bwMode="auto">
          <a:xfrm>
            <a:off x="4800600" y="29527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Crow	                #</a:t>
            </a:r>
            <a:endParaRPr lang="en-US" sz="2000" dirty="0">
              <a:latin typeface="Times New Roman" pitchFamily="18" charset="0"/>
            </a:endParaRPr>
          </a:p>
        </p:txBody>
      </p:sp>
      <p:sp>
        <p:nvSpPr>
          <p:cNvPr id="56" name="Text Box 4"/>
          <p:cNvSpPr txBox="1">
            <a:spLocks noChangeArrowheads="1"/>
          </p:cNvSpPr>
          <p:nvPr/>
        </p:nvSpPr>
        <p:spPr bwMode="auto">
          <a:xfrm>
            <a:off x="4800600" y="35623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Crab	                #</a:t>
            </a:r>
            <a:endParaRPr lang="en-US" sz="2000" dirty="0">
              <a:latin typeface="Times New Roman" pitchFamily="18" charset="0"/>
            </a:endParaRPr>
          </a:p>
        </p:txBody>
      </p:sp>
      <p:sp>
        <p:nvSpPr>
          <p:cNvPr id="57" name="Text Box 4"/>
          <p:cNvSpPr txBox="1">
            <a:spLocks noChangeArrowheads="1"/>
          </p:cNvSpPr>
          <p:nvPr/>
        </p:nvSpPr>
        <p:spPr bwMode="auto">
          <a:xfrm>
            <a:off x="4800600" y="417195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Coyote 	                #</a:t>
            </a:r>
            <a:endParaRPr lang="en-US" sz="2000" dirty="0">
              <a:latin typeface="Times New Roman" pitchFamily="18" charset="0"/>
            </a:endParaRPr>
          </a:p>
        </p:txBody>
      </p:sp>
      <p:sp>
        <p:nvSpPr>
          <p:cNvPr id="2"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33"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36"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37"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38"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8"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9"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60"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61"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4" name="TextBox 3"/>
          <p:cNvSpPr txBox="1"/>
          <p:nvPr/>
        </p:nvSpPr>
        <p:spPr>
          <a:xfrm>
            <a:off x="1028700" y="1731317"/>
            <a:ext cx="7086600" cy="461665"/>
          </a:xfrm>
          <a:prstGeom prst="rect">
            <a:avLst/>
          </a:prstGeom>
          <a:noFill/>
        </p:spPr>
        <p:txBody>
          <a:bodyPr wrap="square" rtlCol="0">
            <a:spAutoFit/>
          </a:bodyPr>
          <a:lstStyle/>
          <a:p>
            <a:pPr algn="ctr"/>
            <a:r>
              <a:rPr lang="en-US" sz="2400" b="1" dirty="0"/>
              <a:t>Name an Animal that Starts with a C</a:t>
            </a:r>
          </a:p>
        </p:txBody>
      </p:sp>
      <p:sp>
        <p:nvSpPr>
          <p:cNvPr id="34" name="TextBox 33"/>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5"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6"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4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subTnLst>
                                    <p:audio>
                                      <p:cMediaNode>
                                        <p:cTn display="0" masterRel="sameClick">
                                          <p:stCondLst>
                                            <p:cond evt="begin" delay="0">
                                              <p:tn val="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48"/>
                  </p:tgtEl>
                </p:cond>
              </p:nextCondLst>
            </p:seq>
            <p:seq concurrent="1" nextAc="seek">
              <p:cTn id="8" restart="whenNotActive" fill="hold" evtFilter="cancelBubble" nodeType="interactiveSeq">
                <p:stCondLst>
                  <p:cond evt="onClick" delay="0">
                    <p:tgtEl>
                      <p:spTgt spid="49"/>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49"/>
                  </p:tgtEl>
                </p:cond>
              </p:nextCondLst>
            </p:seq>
            <p:seq concurrent="1" nextAc="seek">
              <p:cTn id="13" restart="whenNotActive" fill="hold" evtFilter="cancelBubble" nodeType="interactiveSeq">
                <p:stCondLst>
                  <p:cond evt="onClick" delay="0">
                    <p:tgtEl>
                      <p:spTgt spid="50"/>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0"/>
                  </p:tgtEl>
                </p:cond>
              </p:nextCondLst>
            </p:seq>
            <p:seq concurrent="1" nextAc="seek">
              <p:cTn id="18" restart="whenNotActive" fill="hold" evtFilter="cancelBubble" nodeType="interactiveSeq">
                <p:stCondLst>
                  <p:cond evt="onClick" delay="0">
                    <p:tgtEl>
                      <p:spTgt spid="51"/>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1"/>
                  </p:tgtEl>
                </p:cond>
              </p:nextCondLst>
            </p:seq>
            <p:seq concurrent="1" nextAc="seek">
              <p:cTn id="23" restart="whenNotActive" fill="hold" evtFilter="cancelBubble" nodeType="interactiveSeq">
                <p:stCondLst>
                  <p:cond evt="onClick" delay="0">
                    <p:tgtEl>
                      <p:spTgt spid="55"/>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5"/>
                  </p:tgtEl>
                </p:cond>
              </p:nextCondLst>
            </p:seq>
            <p:seq concurrent="1" nextAc="seek">
              <p:cTn id="28" restart="whenNotActive" fill="hold" evtFilter="cancelBubble" nodeType="interactiveSeq">
                <p:stCondLst>
                  <p:cond evt="onClick" delay="0">
                    <p:tgtEl>
                      <p:spTgt spid="54"/>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4"/>
                  </p:tgtEl>
                </p:cond>
              </p:nextCondLst>
            </p:seq>
            <p:seq concurrent="1" nextAc="seek">
              <p:cTn id="33" restart="whenNotActive" fill="hold" evtFilter="cancelBubble" nodeType="interactiveSeq">
                <p:stCondLst>
                  <p:cond evt="onClick" delay="0">
                    <p:tgtEl>
                      <p:spTgt spid="53"/>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3"/>
                  </p:tgtEl>
                </p:cond>
              </p:nextCondLst>
            </p:seq>
            <p:seq concurrent="1" nextAc="seek">
              <p:cTn id="38" restart="whenNotActive" fill="hold" evtFilter="cancelBubble" nodeType="interactiveSeq">
                <p:stCondLst>
                  <p:cond evt="onClick" delay="0">
                    <p:tgtEl>
                      <p:spTgt spid="52"/>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52"/>
                  </p:tgtEl>
                </p:cond>
              </p:nextCondLst>
            </p:seq>
            <p:seq concurrent="1" nextAc="seek">
              <p:cTn id="43" restart="whenNotActive" fill="hold" evtFilter="cancelBubble" nodeType="interactiveSeq">
                <p:stCondLst>
                  <p:cond evt="onClick" delay="0">
                    <p:tgtEl>
                      <p:spTgt spid="37"/>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9"/>
                                        </p:tgtEl>
                                        <p:attrNameLst>
                                          <p:attrName>style.visibility</p:attrName>
                                        </p:attrNameLst>
                                      </p:cBhvr>
                                      <p:to>
                                        <p:strVal val="visible"/>
                                      </p:to>
                                    </p:set>
                                    <p:anim calcmode="lin" valueType="num">
                                      <p:cBhvr>
                                        <p:cTn id="48" dur="500" fill="hold"/>
                                        <p:tgtEl>
                                          <p:spTgt spid="59"/>
                                        </p:tgtEl>
                                        <p:attrNameLst>
                                          <p:attrName>ppt_w</p:attrName>
                                        </p:attrNameLst>
                                      </p:cBhvr>
                                      <p:tavLst>
                                        <p:tav tm="0">
                                          <p:val>
                                            <p:fltVal val="0"/>
                                          </p:val>
                                        </p:tav>
                                        <p:tav tm="100000">
                                          <p:val>
                                            <p:strVal val="#ppt_w"/>
                                          </p:val>
                                        </p:tav>
                                      </p:tavLst>
                                    </p:anim>
                                    <p:anim calcmode="lin" valueType="num">
                                      <p:cBhvr>
                                        <p:cTn id="49" dur="500" fill="hold"/>
                                        <p:tgtEl>
                                          <p:spTgt spid="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37"/>
                  </p:tgtEl>
                </p:cond>
              </p:nextCondLst>
            </p:seq>
            <p:seq concurrent="1" nextAc="seek">
              <p:cTn id="50" restart="whenNotActive" fill="hold" evtFilter="cancelBubble" nodeType="interactiveSeq">
                <p:stCondLst>
                  <p:cond evt="onClick" delay="0">
                    <p:tgtEl>
                      <p:spTgt spid="38"/>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60"/>
                                        </p:tgtEl>
                                        <p:attrNameLst>
                                          <p:attrName>style.visibility</p:attrName>
                                        </p:attrNameLst>
                                      </p:cBhvr>
                                      <p:to>
                                        <p:strVal val="visible"/>
                                      </p:to>
                                    </p:set>
                                    <p:anim calcmode="lin" valueType="num">
                                      <p:cBhvr>
                                        <p:cTn id="55" dur="500" fill="hold"/>
                                        <p:tgtEl>
                                          <p:spTgt spid="60"/>
                                        </p:tgtEl>
                                        <p:attrNameLst>
                                          <p:attrName>ppt_w</p:attrName>
                                        </p:attrNameLst>
                                      </p:cBhvr>
                                      <p:tavLst>
                                        <p:tav tm="0">
                                          <p:val>
                                            <p:fltVal val="0"/>
                                          </p:val>
                                        </p:tav>
                                        <p:tav tm="100000">
                                          <p:val>
                                            <p:strVal val="#ppt_w"/>
                                          </p:val>
                                        </p:tav>
                                      </p:tavLst>
                                    </p:anim>
                                    <p:anim calcmode="lin" valueType="num">
                                      <p:cBhvr>
                                        <p:cTn id="56" dur="500" fill="hold"/>
                                        <p:tgtEl>
                                          <p:spTgt spid="6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38"/>
                  </p:tgtEl>
                </p:cond>
              </p:nextCondLst>
            </p:seq>
            <p:seq concurrent="1" nextAc="seek">
              <p:cTn id="57" restart="whenNotActive" fill="hold" evtFilter="cancelBubble" nodeType="interactiveSeq">
                <p:stCondLst>
                  <p:cond evt="onClick" delay="0">
                    <p:tgtEl>
                      <p:spTgt spid="58"/>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 calcmode="lin" valueType="num">
                                      <p:cBhvr>
                                        <p:cTn id="62" dur="500" fill="hold"/>
                                        <p:tgtEl>
                                          <p:spTgt spid="61"/>
                                        </p:tgtEl>
                                        <p:attrNameLst>
                                          <p:attrName>ppt_w</p:attrName>
                                        </p:attrNameLst>
                                      </p:cBhvr>
                                      <p:tavLst>
                                        <p:tav tm="0">
                                          <p:val>
                                            <p:fltVal val="0"/>
                                          </p:val>
                                        </p:tav>
                                        <p:tav tm="100000">
                                          <p:val>
                                            <p:strVal val="#ppt_w"/>
                                          </p:val>
                                        </p:tav>
                                      </p:tavLst>
                                    </p:anim>
                                    <p:anim calcmode="lin" valueType="num">
                                      <p:cBhvr>
                                        <p:cTn id="63" dur="500" fill="hold"/>
                                        <p:tgtEl>
                                          <p:spTgt spid="6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8"/>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9" grpId="0" animBg="1"/>
      <p:bldP spid="60" grpId="0" animBg="1"/>
      <p:bldP spid="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2922.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Fortnite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Call of Duty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Mario Kart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11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400" dirty="0"/>
              <a:t>Super Smash Bros</a:t>
            </a:r>
            <a:r>
              <a:rPr lang="en-US" sz="2000" dirty="0"/>
              <a:t>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11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dirty="0"/>
              <a:t>Animal Crossing</a:t>
            </a:r>
            <a:r>
              <a:rPr lang="en-US" sz="2000" dirty="0"/>
              <a:t>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Spiderman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369332"/>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dirty="0"/>
              <a:t>Legend of Zelda	                #</a:t>
            </a:r>
            <a:endParaRPr lang="en-US"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Roblox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0"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1"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2"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4"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5"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1" name="TextBox 60"/>
          <p:cNvSpPr txBox="1"/>
          <p:nvPr/>
        </p:nvSpPr>
        <p:spPr>
          <a:xfrm>
            <a:off x="1066800" y="1752600"/>
            <a:ext cx="7086600" cy="461665"/>
          </a:xfrm>
          <a:prstGeom prst="rect">
            <a:avLst/>
          </a:prstGeom>
          <a:noFill/>
        </p:spPr>
        <p:txBody>
          <a:bodyPr wrap="square" rtlCol="0">
            <a:spAutoFit/>
          </a:bodyPr>
          <a:lstStyle/>
          <a:p>
            <a:pPr algn="ctr"/>
            <a:r>
              <a:rPr lang="en-US" sz="2400" b="1" dirty="0"/>
              <a:t>Name a Popular Video Game </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0"/>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0"/>
                  </p:tgtEl>
                </p:cond>
              </p:nextCondLst>
            </p:seq>
            <p:seq concurrent="1" nextAc="seek">
              <p:cTn id="50" restart="whenNotActive" fill="hold" evtFilter="cancelBubble" nodeType="interactiveSeq">
                <p:stCondLst>
                  <p:cond evt="onClick" delay="0">
                    <p:tgtEl>
                      <p:spTgt spid="51"/>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1"/>
                  </p:tgtEl>
                </p:cond>
              </p:nextCondLst>
            </p:seq>
            <p:seq concurrent="1" nextAc="seek">
              <p:cTn id="57" restart="whenNotActive" fill="hold" evtFilter="cancelBubble" nodeType="interactiveSeq">
                <p:stCondLst>
                  <p:cond evt="onClick" delay="0">
                    <p:tgtEl>
                      <p:spTgt spid="52"/>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2"/>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3" grpId="0" animBg="1"/>
      <p:bldP spid="54" grpId="0" animBg="1"/>
      <p:bldP spid="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3062.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Spiderman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11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dirty="0"/>
              <a:t>Captain America</a:t>
            </a:r>
            <a:r>
              <a:rPr lang="en-US" sz="2000" dirty="0"/>
              <a:t>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Superman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p>
            <a:pPr>
              <a:spcBef>
                <a:spcPct val="50000"/>
              </a:spcBef>
            </a:pPr>
            <a:r>
              <a:rPr lang="en-US" sz="2000" dirty="0"/>
              <a:t>Batman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Iron Man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err="1"/>
              <a:t>Shazaam</a:t>
            </a:r>
            <a:r>
              <a:rPr lang="en-US" sz="2000" dirty="0"/>
              <a:t>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Thor	                #</a:t>
            </a:r>
            <a:endParaRPr lang="en-US" sz="2000"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Wonder Woman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0"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1"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2"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4"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5"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0" name="TextBox 59"/>
          <p:cNvSpPr txBox="1"/>
          <p:nvPr/>
        </p:nvSpPr>
        <p:spPr>
          <a:xfrm>
            <a:off x="990600" y="1680518"/>
            <a:ext cx="7086600" cy="461665"/>
          </a:xfrm>
          <a:prstGeom prst="rect">
            <a:avLst/>
          </a:prstGeom>
          <a:noFill/>
        </p:spPr>
        <p:txBody>
          <a:bodyPr wrap="square" rtlCol="0">
            <a:spAutoFit/>
          </a:bodyPr>
          <a:lstStyle/>
          <a:p>
            <a:pPr algn="ctr"/>
            <a:r>
              <a:rPr lang="en-US" sz="2400" b="1" dirty="0"/>
              <a:t>Name a Super Hero</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0"/>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0"/>
                  </p:tgtEl>
                </p:cond>
              </p:nextCondLst>
            </p:seq>
            <p:seq concurrent="1" nextAc="seek">
              <p:cTn id="50" restart="whenNotActive" fill="hold" evtFilter="cancelBubble" nodeType="interactiveSeq">
                <p:stCondLst>
                  <p:cond evt="onClick" delay="0">
                    <p:tgtEl>
                      <p:spTgt spid="51"/>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1"/>
                  </p:tgtEl>
                </p:cond>
              </p:nextCondLst>
            </p:seq>
            <p:seq concurrent="1" nextAc="seek">
              <p:cTn id="57" restart="whenNotActive" fill="hold" evtFilter="cancelBubble" nodeType="interactiveSeq">
                <p:stCondLst>
                  <p:cond evt="onClick" delay="0">
                    <p:tgtEl>
                      <p:spTgt spid="52"/>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2"/>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3" grpId="0" animBg="1"/>
      <p:bldP spid="54" grpId="0" animBg="1"/>
      <p:bldP spid="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solidFill>
              <a:srgbClr val="FFCC00"/>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3187.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Arizona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California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New York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Nevada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Utah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Georgia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Washington	                #</a:t>
            </a:r>
            <a:endParaRPr lang="en-US" sz="2000"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Colorado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0"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1"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2"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4"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5"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0" name="TextBox 59"/>
          <p:cNvSpPr txBox="1"/>
          <p:nvPr/>
        </p:nvSpPr>
        <p:spPr>
          <a:xfrm>
            <a:off x="1066800" y="1752600"/>
            <a:ext cx="7086600" cy="461665"/>
          </a:xfrm>
          <a:prstGeom prst="rect">
            <a:avLst/>
          </a:prstGeom>
          <a:noFill/>
        </p:spPr>
        <p:txBody>
          <a:bodyPr wrap="square" rtlCol="0">
            <a:spAutoFit/>
          </a:bodyPr>
          <a:lstStyle/>
          <a:p>
            <a:pPr algn="ctr"/>
            <a:r>
              <a:rPr lang="en-US" sz="2400" b="1" dirty="0"/>
              <a:t>Name a State in the USA</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0"/>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0"/>
                  </p:tgtEl>
                </p:cond>
              </p:nextCondLst>
            </p:seq>
            <p:seq concurrent="1" nextAc="seek">
              <p:cTn id="50" restart="whenNotActive" fill="hold" evtFilter="cancelBubble" nodeType="interactiveSeq">
                <p:stCondLst>
                  <p:cond evt="onClick" delay="0">
                    <p:tgtEl>
                      <p:spTgt spid="51"/>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1"/>
                  </p:tgtEl>
                </p:cond>
              </p:nextCondLst>
            </p:seq>
            <p:seq concurrent="1" nextAc="seek">
              <p:cTn id="57" restart="whenNotActive" fill="hold" evtFilter="cancelBubble" nodeType="interactiveSeq">
                <p:stCondLst>
                  <p:cond evt="onClick" delay="0">
                    <p:tgtEl>
                      <p:spTgt spid="52"/>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2"/>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3" grpId="0" animBg="1"/>
      <p:bldP spid="54" grpId="0" animBg="1"/>
      <p:bldP spid="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3312.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Starburst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M&amp; M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Skittles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err="1"/>
              <a:t>Resse’s</a:t>
            </a:r>
            <a:r>
              <a:rPr lang="en-US" sz="2000" dirty="0"/>
              <a:t>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Jolly Ranchers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100 Grand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Twix	                #</a:t>
            </a:r>
            <a:endParaRPr lang="en-US" sz="2000"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Jelly Beans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0"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1"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2"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4"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5"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0" name="TextBox 59"/>
          <p:cNvSpPr txBox="1"/>
          <p:nvPr/>
        </p:nvSpPr>
        <p:spPr>
          <a:xfrm>
            <a:off x="1066800" y="1752600"/>
            <a:ext cx="7086600" cy="461665"/>
          </a:xfrm>
          <a:prstGeom prst="rect">
            <a:avLst/>
          </a:prstGeom>
          <a:noFill/>
        </p:spPr>
        <p:txBody>
          <a:bodyPr wrap="square" rtlCol="0">
            <a:spAutoFit/>
          </a:bodyPr>
          <a:lstStyle/>
          <a:p>
            <a:pPr algn="ctr"/>
            <a:r>
              <a:rPr lang="en-US" sz="2400" b="1" dirty="0"/>
              <a:t>Name a Popular Candy </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0"/>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0"/>
                  </p:tgtEl>
                </p:cond>
              </p:nextCondLst>
            </p:seq>
            <p:seq concurrent="1" nextAc="seek">
              <p:cTn id="50" restart="whenNotActive" fill="hold" evtFilter="cancelBubble" nodeType="interactiveSeq">
                <p:stCondLst>
                  <p:cond evt="onClick" delay="0">
                    <p:tgtEl>
                      <p:spTgt spid="51"/>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1"/>
                  </p:tgtEl>
                </p:cond>
              </p:nextCondLst>
            </p:seq>
            <p:seq concurrent="1" nextAc="seek">
              <p:cTn id="57" restart="whenNotActive" fill="hold" evtFilter="cancelBubble" nodeType="interactiveSeq">
                <p:stCondLst>
                  <p:cond evt="onClick" delay="0">
                    <p:tgtEl>
                      <p:spTgt spid="52"/>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2"/>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3" grpId="0" animBg="1"/>
      <p:bldP spid="54" grpId="0" animBg="1"/>
      <p:bldP spid="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3547.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Strawberry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Grapes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Banana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Watermelon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Blueberry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Pear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Apple	                #</a:t>
            </a:r>
            <a:endParaRPr lang="en-US" sz="2000"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Kiwi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2"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4"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5"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9"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60"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4" name="TextBox 63"/>
          <p:cNvSpPr txBox="1"/>
          <p:nvPr/>
        </p:nvSpPr>
        <p:spPr>
          <a:xfrm>
            <a:off x="1143000" y="1754764"/>
            <a:ext cx="7086600" cy="461665"/>
          </a:xfrm>
          <a:prstGeom prst="rect">
            <a:avLst/>
          </a:prstGeom>
          <a:noFill/>
        </p:spPr>
        <p:txBody>
          <a:bodyPr wrap="square" rtlCol="0">
            <a:spAutoFit/>
          </a:bodyPr>
          <a:lstStyle/>
          <a:p>
            <a:pPr algn="ctr"/>
            <a:r>
              <a:rPr lang="en-US" sz="2400" b="1" dirty="0"/>
              <a:t>Name a Fruit </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2"/>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5"/>
                                        </p:tgtEl>
                                        <p:attrNameLst>
                                          <p:attrName>style.visibility</p:attrName>
                                        </p:attrNameLst>
                                      </p:cBhvr>
                                      <p:to>
                                        <p:strVal val="visible"/>
                                      </p:to>
                                    </p:set>
                                    <p:anim calcmode="lin" valueType="num">
                                      <p:cBhvr>
                                        <p:cTn id="48" dur="500" fill="hold"/>
                                        <p:tgtEl>
                                          <p:spTgt spid="55"/>
                                        </p:tgtEl>
                                        <p:attrNameLst>
                                          <p:attrName>ppt_w</p:attrName>
                                        </p:attrNameLst>
                                      </p:cBhvr>
                                      <p:tavLst>
                                        <p:tav tm="0">
                                          <p:val>
                                            <p:fltVal val="0"/>
                                          </p:val>
                                        </p:tav>
                                        <p:tav tm="100000">
                                          <p:val>
                                            <p:strVal val="#ppt_w"/>
                                          </p:val>
                                        </p:tav>
                                      </p:tavLst>
                                    </p:anim>
                                    <p:anim calcmode="lin" valueType="num">
                                      <p:cBhvr>
                                        <p:cTn id="49"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2"/>
                  </p:tgtEl>
                </p:cond>
              </p:nextCondLst>
            </p:seq>
            <p:seq concurrent="1" nextAc="seek">
              <p:cTn id="50" restart="whenNotActive" fill="hold" evtFilter="cancelBubble" nodeType="interactiveSeq">
                <p:stCondLst>
                  <p:cond evt="onClick" delay="0">
                    <p:tgtEl>
                      <p:spTgt spid="53"/>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p:cTn id="55" dur="500" fill="hold"/>
                                        <p:tgtEl>
                                          <p:spTgt spid="58"/>
                                        </p:tgtEl>
                                        <p:attrNameLst>
                                          <p:attrName>ppt_w</p:attrName>
                                        </p:attrNameLst>
                                      </p:cBhvr>
                                      <p:tavLst>
                                        <p:tav tm="0">
                                          <p:val>
                                            <p:fltVal val="0"/>
                                          </p:val>
                                        </p:tav>
                                        <p:tav tm="100000">
                                          <p:val>
                                            <p:strVal val="#ppt_w"/>
                                          </p:val>
                                        </p:tav>
                                      </p:tavLst>
                                    </p:anim>
                                    <p:anim calcmode="lin" valueType="num">
                                      <p:cBhvr>
                                        <p:cTn id="56" dur="500" fill="hold"/>
                                        <p:tgtEl>
                                          <p:spTgt spid="5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3"/>
                  </p:tgtEl>
                </p:cond>
              </p:nextCondLst>
            </p:seq>
            <p:seq concurrent="1" nextAc="seek">
              <p:cTn id="57" restart="whenNotActive" fill="hold" evtFilter="cancelBubble" nodeType="interactiveSeq">
                <p:stCondLst>
                  <p:cond evt="onClick" delay="0">
                    <p:tgtEl>
                      <p:spTgt spid="54"/>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4"/>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5" grpId="0" animBg="1"/>
      <p:bldP spid="58" grpId="0" animBg="1"/>
      <p:bldP spid="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0" y="-1066800"/>
            <a:ext cx="8077200" cy="6057901"/>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22" y="-49785"/>
            <a:ext cx="9210378" cy="6907785"/>
          </a:xfrm>
          <a:prstGeom prst="rect">
            <a:avLst/>
          </a:prstGeom>
        </p:spPr>
      </p:pic>
      <p:sp>
        <p:nvSpPr>
          <p:cNvPr id="17412" name="Text Box 4"/>
          <p:cNvSpPr txBox="1">
            <a:spLocks noChangeArrowheads="1"/>
          </p:cNvSpPr>
          <p:nvPr/>
        </p:nvSpPr>
        <p:spPr bwMode="auto">
          <a:xfrm>
            <a:off x="10668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DINOSAUR		</a:t>
            </a:r>
            <a:r>
              <a:rPr lang="en-US" sz="2400" b="1">
                <a:solidFill>
                  <a:schemeClr val="bg1"/>
                </a:solidFill>
              </a:rPr>
              <a:t>43</a:t>
            </a:r>
            <a:endParaRPr lang="en-US" sz="2400">
              <a:solidFill>
                <a:schemeClr val="bg1"/>
              </a:solidFill>
              <a:latin typeface="Times New Roman" pitchFamily="18" charset="0"/>
            </a:endParaRPr>
          </a:p>
        </p:txBody>
      </p:sp>
      <p:sp>
        <p:nvSpPr>
          <p:cNvPr id="17413" name="Text Box 5"/>
          <p:cNvSpPr txBox="1">
            <a:spLocks noChangeArrowheads="1"/>
          </p:cNvSpPr>
          <p:nvPr/>
        </p:nvSpPr>
        <p:spPr bwMode="auto">
          <a:xfrm>
            <a:off x="10668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FOSSIL		</a:t>
            </a:r>
            <a:r>
              <a:rPr lang="en-US" sz="2400" b="1">
                <a:solidFill>
                  <a:schemeClr val="bg1"/>
                </a:solidFill>
              </a:rPr>
              <a:t>21</a:t>
            </a:r>
            <a:endParaRPr lang="en-US" sz="2400">
              <a:solidFill>
                <a:schemeClr val="bg1"/>
              </a:solidFill>
              <a:latin typeface="Times New Roman" pitchFamily="18" charset="0"/>
            </a:endParaRPr>
          </a:p>
        </p:txBody>
      </p:sp>
      <p:sp>
        <p:nvSpPr>
          <p:cNvPr id="17414" name="Text Box 6"/>
          <p:cNvSpPr txBox="1">
            <a:spLocks noChangeArrowheads="1"/>
          </p:cNvSpPr>
          <p:nvPr/>
        </p:nvSpPr>
        <p:spPr bwMode="auto">
          <a:xfrm>
            <a:off x="10668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SHELLS		</a:t>
            </a:r>
            <a:r>
              <a:rPr lang="en-US" sz="2400" b="1">
                <a:solidFill>
                  <a:schemeClr val="bg1"/>
                </a:solidFill>
              </a:rPr>
              <a:t>12</a:t>
            </a:r>
            <a:endParaRPr lang="en-US" sz="2400">
              <a:solidFill>
                <a:schemeClr val="bg1"/>
              </a:solidFill>
              <a:latin typeface="Times New Roman" pitchFamily="18" charset="0"/>
            </a:endParaRPr>
          </a:p>
        </p:txBody>
      </p:sp>
      <p:sp>
        <p:nvSpPr>
          <p:cNvPr id="17415" name="Text Box 7"/>
          <p:cNvSpPr txBox="1">
            <a:spLocks noChangeArrowheads="1"/>
          </p:cNvSpPr>
          <p:nvPr/>
        </p:nvSpPr>
        <p:spPr bwMode="auto">
          <a:xfrm>
            <a:off x="1066800" y="41783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JARASSIC		</a:t>
            </a:r>
            <a:r>
              <a:rPr lang="en-US" sz="2400" b="1">
                <a:solidFill>
                  <a:schemeClr val="bg1"/>
                </a:solidFill>
              </a:rPr>
              <a:t>13</a:t>
            </a:r>
            <a:endParaRPr lang="en-US" sz="2400">
              <a:solidFill>
                <a:schemeClr val="bg1"/>
              </a:solidFill>
              <a:latin typeface="Times New Roman" pitchFamily="18" charset="0"/>
            </a:endParaRPr>
          </a:p>
        </p:txBody>
      </p:sp>
      <p:sp>
        <p:nvSpPr>
          <p:cNvPr id="17416" name="Text Box 8"/>
          <p:cNvSpPr txBox="1">
            <a:spLocks noChangeArrowheads="1"/>
          </p:cNvSpPr>
          <p:nvPr/>
        </p:nvSpPr>
        <p:spPr bwMode="auto">
          <a:xfrm>
            <a:off x="4724400" y="23495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EONS			</a:t>
            </a:r>
            <a:r>
              <a:rPr lang="en-US" sz="2400" b="1">
                <a:solidFill>
                  <a:schemeClr val="bg1"/>
                </a:solidFill>
              </a:rPr>
              <a:t>5</a:t>
            </a:r>
            <a:endParaRPr lang="en-US" sz="2400">
              <a:solidFill>
                <a:schemeClr val="bg1"/>
              </a:solidFill>
              <a:latin typeface="Times New Roman" pitchFamily="18" charset="0"/>
            </a:endParaRPr>
          </a:p>
        </p:txBody>
      </p:sp>
      <p:sp>
        <p:nvSpPr>
          <p:cNvPr id="17417" name="Text Box 9"/>
          <p:cNvSpPr txBox="1">
            <a:spLocks noChangeArrowheads="1"/>
          </p:cNvSpPr>
          <p:nvPr/>
        </p:nvSpPr>
        <p:spPr bwMode="auto">
          <a:xfrm>
            <a:off x="4724400" y="29591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PERIOD		</a:t>
            </a:r>
            <a:r>
              <a:rPr lang="en-US" sz="2400" b="1">
                <a:solidFill>
                  <a:schemeClr val="bg1"/>
                </a:solidFill>
              </a:rPr>
              <a:t>3</a:t>
            </a:r>
            <a:endParaRPr lang="en-US" sz="2400">
              <a:solidFill>
                <a:schemeClr val="bg1"/>
              </a:solidFill>
              <a:latin typeface="Times New Roman" pitchFamily="18" charset="0"/>
            </a:endParaRPr>
          </a:p>
        </p:txBody>
      </p:sp>
      <p:sp>
        <p:nvSpPr>
          <p:cNvPr id="17418" name="Text Box 10"/>
          <p:cNvSpPr txBox="1">
            <a:spLocks noChangeArrowheads="1"/>
          </p:cNvSpPr>
          <p:nvPr/>
        </p:nvSpPr>
        <p:spPr bwMode="auto">
          <a:xfrm>
            <a:off x="4724400" y="3568700"/>
            <a:ext cx="3352800" cy="463550"/>
          </a:xfrm>
          <a:prstGeom prst="rect">
            <a:avLst/>
          </a:prstGeom>
          <a:solidFill>
            <a:srgbClr val="FFFFFF"/>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chemeClr val="bg1"/>
                </a:solidFill>
              </a:rPr>
              <a:t>SEDIMENT		</a:t>
            </a:r>
            <a:r>
              <a:rPr lang="en-US" sz="2400" b="1">
                <a:solidFill>
                  <a:schemeClr val="bg1"/>
                </a:solidFill>
              </a:rPr>
              <a:t>2</a:t>
            </a:r>
            <a:endParaRPr lang="en-US" sz="2400">
              <a:solidFill>
                <a:schemeClr val="bg1"/>
              </a:solidFill>
              <a:latin typeface="Times New Roman" pitchFamily="18" charset="0"/>
            </a:endParaRPr>
          </a:p>
        </p:txBody>
      </p:sp>
      <p:sp>
        <p:nvSpPr>
          <p:cNvPr id="17424" name="Text Box 16">
            <a:hlinkClick r:id="" action="ppaction://noaction">
              <a:snd r:embed="rId6" name="SN00603A.wav"/>
            </a:hlinkClick>
          </p:cNvPr>
          <p:cNvSpPr txBox="1">
            <a:spLocks noChangeArrowheads="1"/>
          </p:cNvSpPr>
          <p:nvPr/>
        </p:nvSpPr>
        <p:spPr bwMode="auto">
          <a:xfrm>
            <a:off x="47244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5</a:t>
            </a:r>
            <a:endParaRPr lang="en-US" sz="2400" dirty="0">
              <a:solidFill>
                <a:schemeClr val="accent4">
                  <a:lumMod val="95000"/>
                  <a:lumOff val="5000"/>
                </a:schemeClr>
              </a:solidFill>
              <a:latin typeface="Times New Roman" pitchFamily="18" charset="0"/>
            </a:endParaRPr>
          </a:p>
        </p:txBody>
      </p:sp>
      <p:sp>
        <p:nvSpPr>
          <p:cNvPr id="17425" name="Text Box 17">
            <a:hlinkClick r:id="" action="ppaction://noaction">
              <a:snd r:embed="rId6" name="SN00603A.wav"/>
            </a:hlinkClick>
          </p:cNvPr>
          <p:cNvSpPr txBox="1">
            <a:spLocks noChangeArrowheads="1"/>
          </p:cNvSpPr>
          <p:nvPr/>
        </p:nvSpPr>
        <p:spPr bwMode="auto">
          <a:xfrm>
            <a:off x="1066800" y="41783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4</a:t>
            </a:r>
            <a:endParaRPr lang="en-US" sz="2400" dirty="0">
              <a:solidFill>
                <a:schemeClr val="accent4">
                  <a:lumMod val="95000"/>
                  <a:lumOff val="5000"/>
                </a:schemeClr>
              </a:solidFill>
              <a:latin typeface="Times New Roman" pitchFamily="18" charset="0"/>
            </a:endParaRPr>
          </a:p>
        </p:txBody>
      </p:sp>
      <p:sp>
        <p:nvSpPr>
          <p:cNvPr id="17426" name="Text Box 18">
            <a:hlinkClick r:id="" action="ppaction://noaction">
              <a:snd r:embed="rId6" name="SN00603A.wav"/>
            </a:hlinkClick>
          </p:cNvPr>
          <p:cNvSpPr txBox="1">
            <a:spLocks noChangeArrowheads="1"/>
          </p:cNvSpPr>
          <p:nvPr/>
        </p:nvSpPr>
        <p:spPr bwMode="auto">
          <a:xfrm>
            <a:off x="10668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3</a:t>
            </a:r>
            <a:endParaRPr lang="en-US" sz="2400" dirty="0">
              <a:solidFill>
                <a:schemeClr val="accent4">
                  <a:lumMod val="95000"/>
                  <a:lumOff val="5000"/>
                </a:schemeClr>
              </a:solidFill>
              <a:latin typeface="Times New Roman" pitchFamily="18" charset="0"/>
            </a:endParaRPr>
          </a:p>
        </p:txBody>
      </p:sp>
      <p:sp>
        <p:nvSpPr>
          <p:cNvPr id="17427" name="Text Box 19">
            <a:hlinkClick r:id="" action="ppaction://noaction">
              <a:snd r:embed="rId6" name="SN00603A.wav"/>
            </a:hlinkClick>
          </p:cNvPr>
          <p:cNvSpPr txBox="1">
            <a:spLocks noChangeArrowheads="1"/>
          </p:cNvSpPr>
          <p:nvPr/>
        </p:nvSpPr>
        <p:spPr bwMode="auto">
          <a:xfrm>
            <a:off x="10668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2</a:t>
            </a:r>
            <a:endParaRPr lang="en-US" sz="2400" dirty="0">
              <a:solidFill>
                <a:schemeClr val="accent4">
                  <a:lumMod val="95000"/>
                  <a:lumOff val="5000"/>
                </a:schemeClr>
              </a:solidFill>
              <a:latin typeface="Times New Roman" pitchFamily="18" charset="0"/>
            </a:endParaRPr>
          </a:p>
        </p:txBody>
      </p:sp>
      <p:sp>
        <p:nvSpPr>
          <p:cNvPr id="17428" name="Text Box 20">
            <a:hlinkClick r:id="" action="ppaction://noaction">
              <a:snd r:embed="rId6" name="SN00603A.wav"/>
            </a:hlinkClick>
          </p:cNvPr>
          <p:cNvSpPr txBox="1">
            <a:spLocks noChangeArrowheads="1"/>
          </p:cNvSpPr>
          <p:nvPr/>
        </p:nvSpPr>
        <p:spPr bwMode="auto">
          <a:xfrm>
            <a:off x="1066800" y="23495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1</a:t>
            </a:r>
            <a:endParaRPr lang="en-US" sz="2400" dirty="0">
              <a:solidFill>
                <a:schemeClr val="accent4">
                  <a:lumMod val="95000"/>
                  <a:lumOff val="5000"/>
                </a:schemeClr>
              </a:solidFill>
              <a:latin typeface="Times New Roman" pitchFamily="18" charset="0"/>
            </a:endParaRPr>
          </a:p>
        </p:txBody>
      </p:sp>
      <p:sp>
        <p:nvSpPr>
          <p:cNvPr id="17431" name="Text Box 23"/>
          <p:cNvSpPr txBox="1">
            <a:spLocks noChangeArrowheads="1"/>
          </p:cNvSpPr>
          <p:nvPr/>
        </p:nvSpPr>
        <p:spPr bwMode="auto">
          <a:xfrm>
            <a:off x="4724400" y="4178300"/>
            <a:ext cx="3352800" cy="461963"/>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8</a:t>
            </a:r>
            <a:endParaRPr lang="en-US" sz="2400" dirty="0">
              <a:solidFill>
                <a:schemeClr val="accent4">
                  <a:lumMod val="95000"/>
                  <a:lumOff val="5000"/>
                </a:schemeClr>
              </a:solidFill>
              <a:latin typeface="Times New Roman" pitchFamily="18" charset="0"/>
            </a:endParaRPr>
          </a:p>
        </p:txBody>
      </p:sp>
      <p:sp>
        <p:nvSpPr>
          <p:cNvPr id="17432" name="Text Box 24"/>
          <p:cNvSpPr txBox="1">
            <a:spLocks noChangeArrowheads="1"/>
          </p:cNvSpPr>
          <p:nvPr/>
        </p:nvSpPr>
        <p:spPr bwMode="auto">
          <a:xfrm>
            <a:off x="4724400" y="35687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7</a:t>
            </a:r>
            <a:endParaRPr lang="en-US" sz="2400" dirty="0">
              <a:solidFill>
                <a:schemeClr val="accent4">
                  <a:lumMod val="95000"/>
                  <a:lumOff val="5000"/>
                </a:schemeClr>
              </a:solidFill>
              <a:latin typeface="Times New Roman" pitchFamily="18" charset="0"/>
            </a:endParaRPr>
          </a:p>
        </p:txBody>
      </p:sp>
      <p:sp>
        <p:nvSpPr>
          <p:cNvPr id="17433" name="Text Box 25">
            <a:hlinkClick r:id="" action="ppaction://noaction">
              <a:snd r:embed="rId6" name="SN00603A.wav"/>
            </a:hlinkClick>
          </p:cNvPr>
          <p:cNvSpPr txBox="1">
            <a:spLocks noChangeArrowheads="1"/>
          </p:cNvSpPr>
          <p:nvPr/>
        </p:nvSpPr>
        <p:spPr bwMode="auto">
          <a:xfrm>
            <a:off x="4724400" y="2959100"/>
            <a:ext cx="3352800" cy="469900"/>
          </a:xfrm>
          <a:prstGeom prst="rect">
            <a:avLst/>
          </a:prstGeom>
          <a:solidFill>
            <a:schemeClr val="tx1"/>
          </a:solidFill>
          <a:ln w="12700">
            <a:no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b="1" dirty="0">
                <a:solidFill>
                  <a:schemeClr val="accent4">
                    <a:lumMod val="95000"/>
                    <a:lumOff val="5000"/>
                  </a:schemeClr>
                </a:solidFill>
              </a:rPr>
              <a:t>Answer 6</a:t>
            </a:r>
            <a:endParaRPr lang="en-US" sz="2400" dirty="0">
              <a:solidFill>
                <a:schemeClr val="accent4">
                  <a:lumMod val="95000"/>
                  <a:lumOff val="5000"/>
                </a:schemeClr>
              </a:solidFill>
              <a:latin typeface="Times New Roman" pitchFamily="18" charset="0"/>
            </a:endParaRPr>
          </a:p>
        </p:txBody>
      </p:sp>
      <p:pic>
        <p:nvPicPr>
          <p:cNvPr id="41" name="crow3781.wav">
            <a:hlinkClick r:id="" action="ppaction://media"/>
          </p:cNvPr>
          <p:cNvPicPr>
            <a:picLocks noRot="1" noChangeAspect="1" noChangeArrowheads="1"/>
          </p:cNvPicPr>
          <p:nvPr>
            <a:wavAudioFile r:embed="rId1" name="crowdohh.wav"/>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4"/>
          <p:cNvSpPr txBox="1">
            <a:spLocks noChangeArrowheads="1"/>
          </p:cNvSpPr>
          <p:nvPr/>
        </p:nvSpPr>
        <p:spPr bwMode="auto">
          <a:xfrm>
            <a:off x="10668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Pen/ Pencil	                #</a:t>
            </a:r>
            <a:endParaRPr lang="en-US" sz="2000" dirty="0">
              <a:latin typeface="Times New Roman" pitchFamily="18" charset="0"/>
            </a:endParaRPr>
          </a:p>
        </p:txBody>
      </p:sp>
      <p:sp>
        <p:nvSpPr>
          <p:cNvPr id="43" name="Text Box 4"/>
          <p:cNvSpPr txBox="1">
            <a:spLocks noChangeArrowheads="1"/>
          </p:cNvSpPr>
          <p:nvPr/>
        </p:nvSpPr>
        <p:spPr bwMode="auto">
          <a:xfrm>
            <a:off x="10668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Folder	                #</a:t>
            </a:r>
            <a:endParaRPr lang="en-US" sz="2000" dirty="0">
              <a:latin typeface="Times New Roman" pitchFamily="18" charset="0"/>
            </a:endParaRPr>
          </a:p>
        </p:txBody>
      </p:sp>
      <p:sp>
        <p:nvSpPr>
          <p:cNvPr id="44" name="Text Box 4"/>
          <p:cNvSpPr txBox="1">
            <a:spLocks noChangeArrowheads="1"/>
          </p:cNvSpPr>
          <p:nvPr/>
        </p:nvSpPr>
        <p:spPr bwMode="auto">
          <a:xfrm>
            <a:off x="10668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Phone	                #</a:t>
            </a:r>
            <a:endParaRPr lang="en-US" sz="2000" dirty="0">
              <a:latin typeface="Times New Roman" pitchFamily="18" charset="0"/>
            </a:endParaRPr>
          </a:p>
        </p:txBody>
      </p:sp>
      <p:sp>
        <p:nvSpPr>
          <p:cNvPr id="45" name="Text Box 4"/>
          <p:cNvSpPr txBox="1">
            <a:spLocks noChangeArrowheads="1"/>
          </p:cNvSpPr>
          <p:nvPr/>
        </p:nvSpPr>
        <p:spPr bwMode="auto">
          <a:xfrm>
            <a:off x="10668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Notebook	                #</a:t>
            </a:r>
            <a:endParaRPr lang="en-US" sz="2000" dirty="0">
              <a:latin typeface="Times New Roman" pitchFamily="18" charset="0"/>
            </a:endParaRPr>
          </a:p>
        </p:txBody>
      </p:sp>
      <p:sp>
        <p:nvSpPr>
          <p:cNvPr id="46" name="Text Box 4"/>
          <p:cNvSpPr txBox="1">
            <a:spLocks noChangeArrowheads="1"/>
          </p:cNvSpPr>
          <p:nvPr/>
        </p:nvSpPr>
        <p:spPr bwMode="auto">
          <a:xfrm>
            <a:off x="4724400" y="23495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Agenda	                #</a:t>
            </a:r>
            <a:endParaRPr lang="en-US" sz="2000" dirty="0">
              <a:latin typeface="Times New Roman" pitchFamily="18" charset="0"/>
            </a:endParaRPr>
          </a:p>
        </p:txBody>
      </p:sp>
      <p:sp>
        <p:nvSpPr>
          <p:cNvPr id="47" name="Text Box 4"/>
          <p:cNvSpPr txBox="1">
            <a:spLocks noChangeArrowheads="1"/>
          </p:cNvSpPr>
          <p:nvPr/>
        </p:nvSpPr>
        <p:spPr bwMode="auto">
          <a:xfrm>
            <a:off x="4724400" y="29591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Water Bottle	                #</a:t>
            </a:r>
            <a:endParaRPr lang="en-US" sz="2000" dirty="0">
              <a:latin typeface="Times New Roman" pitchFamily="18" charset="0"/>
            </a:endParaRPr>
          </a:p>
        </p:txBody>
      </p:sp>
      <p:sp>
        <p:nvSpPr>
          <p:cNvPr id="56" name="Text Box 4"/>
          <p:cNvSpPr txBox="1">
            <a:spLocks noChangeArrowheads="1"/>
          </p:cNvSpPr>
          <p:nvPr/>
        </p:nvSpPr>
        <p:spPr bwMode="auto">
          <a:xfrm>
            <a:off x="4724400" y="35687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Lunch Box	                #</a:t>
            </a:r>
            <a:endParaRPr lang="en-US" sz="2000" dirty="0">
              <a:latin typeface="Times New Roman" pitchFamily="18" charset="0"/>
            </a:endParaRPr>
          </a:p>
        </p:txBody>
      </p:sp>
      <p:sp>
        <p:nvSpPr>
          <p:cNvPr id="57" name="Text Box 4"/>
          <p:cNvSpPr txBox="1">
            <a:spLocks noChangeArrowheads="1"/>
          </p:cNvSpPr>
          <p:nvPr/>
        </p:nvSpPr>
        <p:spPr bwMode="auto">
          <a:xfrm>
            <a:off x="4724400" y="4178300"/>
            <a:ext cx="3352800" cy="400050"/>
          </a:xfrm>
          <a:prstGeom prst="rect">
            <a:avLst/>
          </a:prstGeom>
          <a:solidFill>
            <a:schemeClr val="bg1"/>
          </a:solidFill>
          <a:ln w="6350">
            <a:solidFill>
              <a:schemeClr val="bg1"/>
            </a:solidFill>
            <a:miter lim="800000"/>
            <a:headEnd type="none" w="sm" len="sm"/>
            <a:tailEnd type="none" w="sm" len="sm"/>
          </a:ln>
          <a:effectLst>
            <a:outerShdw dist="35921" dir="2700000" algn="ctr" rotWithShape="0">
              <a:schemeClr val="bg2"/>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Headphones	                #</a:t>
            </a:r>
            <a:endParaRPr lang="en-US" sz="2000" dirty="0">
              <a:latin typeface="Times New Roman" pitchFamily="18" charset="0"/>
            </a:endParaRPr>
          </a:p>
        </p:txBody>
      </p:sp>
      <p:sp>
        <p:nvSpPr>
          <p:cNvPr id="48" name="Text Box 136"/>
          <p:cNvSpPr txBox="1">
            <a:spLocks noChangeArrowheads="1"/>
          </p:cNvSpPr>
          <p:nvPr/>
        </p:nvSpPr>
        <p:spPr bwMode="auto">
          <a:xfrm>
            <a:off x="9144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1</a:t>
            </a:r>
            <a:endParaRPr lang="en-US" sz="2400" b="1" dirty="0">
              <a:latin typeface="+mj-lt"/>
            </a:endParaRPr>
          </a:p>
        </p:txBody>
      </p:sp>
      <p:sp>
        <p:nvSpPr>
          <p:cNvPr id="49" name="Text Box 137"/>
          <p:cNvSpPr txBox="1">
            <a:spLocks noChangeArrowheads="1"/>
          </p:cNvSpPr>
          <p:nvPr/>
        </p:nvSpPr>
        <p:spPr bwMode="auto">
          <a:xfrm>
            <a:off x="6172200" y="5024437"/>
            <a:ext cx="2057400" cy="461963"/>
          </a:xfrm>
          <a:prstGeom prst="rect">
            <a:avLst/>
          </a:prstGeom>
          <a:solidFill>
            <a:srgbClr val="FF0000"/>
          </a:solidFill>
          <a:ln w="25400">
            <a:solidFill>
              <a:schemeClr val="tx1"/>
            </a:solid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ja-JP" sz="2400" b="1" dirty="0">
                <a:latin typeface="+mj-lt"/>
                <a:ea typeface="ＭＳ Ｐゴシック" charset="-128"/>
              </a:rPr>
              <a:t>Team 2</a:t>
            </a:r>
            <a:endParaRPr lang="en-US" sz="2400" b="1" dirty="0">
              <a:latin typeface="+mj-lt"/>
            </a:endParaRPr>
          </a:p>
        </p:txBody>
      </p:sp>
      <p:sp>
        <p:nvSpPr>
          <p:cNvPr id="51" name="AutoShape 14">
            <a:hlinkClick r:id="" action="ppaction://noaction" highlightClick="1"/>
          </p:cNvPr>
          <p:cNvSpPr>
            <a:spLocks noChangeArrowheads="1"/>
          </p:cNvSpPr>
          <p:nvPr/>
        </p:nvSpPr>
        <p:spPr bwMode="auto">
          <a:xfrm>
            <a:off x="32004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2" name="AutoShape 29">
            <a:hlinkClick r:id="" action="ppaction://noaction" highlightClick="1"/>
          </p:cNvPr>
          <p:cNvSpPr>
            <a:spLocks noChangeArrowheads="1"/>
          </p:cNvSpPr>
          <p:nvPr/>
        </p:nvSpPr>
        <p:spPr bwMode="auto">
          <a:xfrm>
            <a:off x="41910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3" name="AutoShape 31">
            <a:hlinkClick r:id="" action="ppaction://noaction" highlightClick="1"/>
          </p:cNvPr>
          <p:cNvSpPr>
            <a:spLocks noChangeArrowheads="1"/>
          </p:cNvSpPr>
          <p:nvPr/>
        </p:nvSpPr>
        <p:spPr bwMode="auto">
          <a:xfrm>
            <a:off x="5181600" y="5029200"/>
            <a:ext cx="762000" cy="762000"/>
          </a:xfrm>
          <a:prstGeom prst="actionButtonBlank">
            <a:avLst/>
          </a:prstGeom>
          <a:solidFill>
            <a:srgbClr val="002060"/>
          </a:solidFill>
          <a:ln w="12700">
            <a:solidFill>
              <a:srgbClr val="FFCC00"/>
            </a:solidFill>
            <a:miter lim="800000"/>
            <a:headEnd type="none" w="sm" len="sm"/>
            <a:tailEnd type="none" w="sm" len="sm"/>
          </a:ln>
        </p:spPr>
        <p:txBody>
          <a:bodyPr wrap="none" anchor="ctr"/>
          <a:lstStyle/>
          <a:p>
            <a:endParaRPr lang="en-AU"/>
          </a:p>
        </p:txBody>
      </p:sp>
      <p:sp>
        <p:nvSpPr>
          <p:cNvPr id="54" name="WordArt 8"/>
          <p:cNvSpPr>
            <a:spLocks noChangeArrowheads="1" noChangeShapeType="1" noTextEdit="1"/>
          </p:cNvSpPr>
          <p:nvPr/>
        </p:nvSpPr>
        <p:spPr bwMode="auto">
          <a:xfrm>
            <a:off x="32004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5" name="WordArt 8"/>
          <p:cNvSpPr>
            <a:spLocks noChangeArrowheads="1" noChangeShapeType="1" noTextEdit="1"/>
          </p:cNvSpPr>
          <p:nvPr/>
        </p:nvSpPr>
        <p:spPr bwMode="auto">
          <a:xfrm>
            <a:off x="41910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8" name="WordArt 8"/>
          <p:cNvSpPr>
            <a:spLocks noChangeArrowheads="1" noChangeShapeType="1" noTextEdit="1"/>
          </p:cNvSpPr>
          <p:nvPr/>
        </p:nvSpPr>
        <p:spPr bwMode="auto">
          <a:xfrm>
            <a:off x="5181600" y="5029200"/>
            <a:ext cx="762000" cy="7620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spc="720" dirty="0">
                <a:solidFill>
                  <a:srgbClr val="FF0000"/>
                </a:solidFill>
                <a:effectLst>
                  <a:outerShdw dist="45791" dir="3378596" algn="ctr" rotWithShape="0">
                    <a:srgbClr val="4D4D4D"/>
                  </a:outerShdw>
                </a:effectLst>
                <a:latin typeface="Arial Black"/>
              </a:rPr>
              <a:t>X</a:t>
            </a:r>
          </a:p>
        </p:txBody>
      </p:sp>
      <p:sp>
        <p:nvSpPr>
          <p:cNvPr id="59" name="Rounded Rectangle 47">
            <a:hlinkClick r:id="rId11" action="ppaction://hlinksldjump"/>
          </p:cNvPr>
          <p:cNvSpPr>
            <a:spLocks noChangeArrowheads="1"/>
          </p:cNvSpPr>
          <p:nvPr/>
        </p:nvSpPr>
        <p:spPr bwMode="auto">
          <a:xfrm>
            <a:off x="3124200" y="5867400"/>
            <a:ext cx="2895600" cy="38100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p>
            <a:pPr algn="ctr"/>
            <a:r>
              <a:rPr lang="en-US" altLang="ja-JP" sz="2000" b="1" dirty="0">
                <a:latin typeface="+mj-lt"/>
                <a:ea typeface="ＭＳ Ｐゴシック" charset="-128"/>
              </a:rPr>
              <a:t>RETURN TO MAIN</a:t>
            </a:r>
            <a:endParaRPr lang="en-AU" sz="2000" b="1" dirty="0">
              <a:latin typeface="+mj-lt"/>
            </a:endParaRPr>
          </a:p>
        </p:txBody>
      </p:sp>
      <p:sp>
        <p:nvSpPr>
          <p:cNvPr id="61" name="TextBox 60"/>
          <p:cNvSpPr txBox="1"/>
          <p:nvPr/>
        </p:nvSpPr>
        <p:spPr>
          <a:xfrm>
            <a:off x="1066800" y="1752600"/>
            <a:ext cx="7086600" cy="461665"/>
          </a:xfrm>
          <a:prstGeom prst="rect">
            <a:avLst/>
          </a:prstGeom>
          <a:noFill/>
        </p:spPr>
        <p:txBody>
          <a:bodyPr wrap="square" rtlCol="0">
            <a:spAutoFit/>
          </a:bodyPr>
          <a:lstStyle/>
          <a:p>
            <a:pPr algn="ctr"/>
            <a:r>
              <a:rPr lang="en-US" sz="2400" b="1" dirty="0"/>
              <a:t>Name Something you’d find in a backpack</a:t>
            </a:r>
          </a:p>
        </p:txBody>
      </p:sp>
      <p:sp>
        <p:nvSpPr>
          <p:cNvPr id="40" name="TextBox 39"/>
          <p:cNvSpPr txBox="1"/>
          <p:nvPr/>
        </p:nvSpPr>
        <p:spPr>
          <a:xfrm>
            <a:off x="7239000" y="6642556"/>
            <a:ext cx="1905000" cy="215444"/>
          </a:xfrm>
          <a:prstGeom prst="rect">
            <a:avLst/>
          </a:prstGeom>
          <a:noFill/>
        </p:spPr>
        <p:txBody>
          <a:bodyPr wrap="square" rtlCol="0">
            <a:spAutoFit/>
          </a:bodyPr>
          <a:lstStyle/>
          <a:p>
            <a:r>
              <a:rPr lang="en-US" sz="800" dirty="0"/>
              <a:t>© 2013 Best Teacher Resources</a:t>
            </a:r>
          </a:p>
        </p:txBody>
      </p:sp>
    </p:spTree>
    <p:controls>
      <mc:AlternateContent xmlns:mc="http://schemas.openxmlformats.org/markup-compatibility/2006">
        <mc:Choice xmlns:v="urn:schemas-microsoft-com:vml" Requires="v">
          <p:control name="TextBox2" r:id="rId2" imgW="2057400" imgH="609480"/>
        </mc:Choice>
        <mc:Fallback>
          <p:control name="TextBox2" r:id="rId2" imgW="2057400" imgH="609480">
            <p:pic>
              <p:nvPicPr>
                <p:cNvPr id="2" name="TextBox2"/>
                <p:cNvPicPr preferRelativeResize="0">
                  <a:picLocks noChangeArrowheads="1" noChangeShapeType="1"/>
                </p:cNvPicPr>
                <p:nvPr/>
              </p:nvPicPr>
              <p:blipFill>
                <a:blip r:embed="rId12"/>
                <a:srcRect/>
                <a:stretch>
                  <a:fillRect/>
                </a:stretch>
              </p:blipFill>
              <p:spPr bwMode="auto">
                <a:xfrm>
                  <a:off x="9144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TextBox4" r:id="rId3" imgW="2057400" imgH="609480"/>
        </mc:Choice>
        <mc:Fallback>
          <p:control name="TextBox4" r:id="rId3" imgW="2057400" imgH="609480">
            <p:pic>
              <p:nvPicPr>
                <p:cNvPr id="3" name="TextBox4"/>
                <p:cNvPicPr preferRelativeResize="0">
                  <a:picLocks noChangeArrowheads="1" noChangeShapeType="1"/>
                </p:cNvPicPr>
                <p:nvPr/>
              </p:nvPicPr>
              <p:blipFill>
                <a:blip r:embed="rId13"/>
                <a:srcRect/>
                <a:stretch>
                  <a:fillRect/>
                </a:stretch>
              </p:blipFill>
              <p:spPr bwMode="auto">
                <a:xfrm>
                  <a:off x="6172200" y="5562600"/>
                  <a:ext cx="20574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advClick="0"/>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41"/>
                </p:tgtEl>
              </p:cMediaNode>
            </p:audio>
            <p:seq concurrent="1" nextAc="seek">
              <p:cTn id="3" restart="whenNotActive" fill="hold" evtFilter="cancelBubble" nodeType="interactiveSeq">
                <p:stCondLst>
                  <p:cond evt="onClick" delay="0">
                    <p:tgtEl>
                      <p:spTgt spid="17428"/>
                    </p:tgtEl>
                  </p:cond>
                </p:stCondLst>
                <p:endSync evt="end" delay="0">
                  <p:rtn val="all"/>
                </p:endSync>
                <p:childTnLst>
                  <p:par>
                    <p:cTn id="4" fill="hold" nodeType="clickPar">
                      <p:stCondLst>
                        <p:cond delay="0"/>
                      </p:stCondLst>
                      <p:childTnLst>
                        <p:par>
                          <p:cTn id="5" fill="hold" nodeType="withGroup">
                            <p:stCondLst>
                              <p:cond delay="0"/>
                            </p:stCondLst>
                            <p:childTnLst>
                              <p:par>
                                <p:cTn id="6" presetID="1" presetClass="entr" presetSubtype="0" fill="hold" grpId="0" nodeType="clickEffect">
                                  <p:stCondLst>
                                    <p:cond delay="0"/>
                                  </p:stCondLst>
                                  <p:childTnLst>
                                    <p:set>
                                      <p:cBhvr>
                                        <p:cTn id="7"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7428"/>
                  </p:tgtEl>
                </p:cond>
              </p:nextCondLst>
            </p:seq>
            <p:seq concurrent="1" nextAc="seek">
              <p:cTn id="8" restart="whenNotActive" fill="hold" evtFilter="cancelBubble" nodeType="interactiveSeq">
                <p:stCondLst>
                  <p:cond evt="onClick" delay="0">
                    <p:tgtEl>
                      <p:spTgt spid="174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7427"/>
                  </p:tgtEl>
                </p:cond>
              </p:nextCondLst>
            </p:seq>
            <p:seq concurrent="1" nextAc="seek">
              <p:cTn id="13" restart="whenNotActive" fill="hold" evtFilter="cancelBubble" nodeType="interactiveSeq">
                <p:stCondLst>
                  <p:cond evt="onClick" delay="0">
                    <p:tgtEl>
                      <p:spTgt spid="17426"/>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17426"/>
                  </p:tgtEl>
                </p:cond>
              </p:nextCondLst>
            </p:seq>
            <p:seq concurrent="1" nextAc="seek">
              <p:cTn id="18" restart="whenNotActive" fill="hold" evtFilter="cancelBubble" nodeType="interactiveSeq">
                <p:stCondLst>
                  <p:cond evt="onClick" delay="0">
                    <p:tgtEl>
                      <p:spTgt spid="17425"/>
                    </p:tgtEl>
                  </p:cond>
                </p:stCondLst>
                <p:endSync evt="end" delay="0">
                  <p:rtn val="all"/>
                </p:endSync>
                <p:childTnLst>
                  <p:par>
                    <p:cTn id="19" fill="hold" nodeType="clickPar">
                      <p:stCondLst>
                        <p:cond delay="0"/>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17425"/>
                  </p:tgtEl>
                </p:cond>
              </p:nextCondLst>
            </p:seq>
            <p:seq concurrent="1" nextAc="seek">
              <p:cTn id="23" restart="whenNotActive" fill="hold" evtFilter="cancelBubble" nodeType="interactiveSeq">
                <p:stCondLst>
                  <p:cond evt="onClick" delay="0">
                    <p:tgtEl>
                      <p:spTgt spid="17424"/>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17424"/>
                  </p:tgtEl>
                </p:cond>
              </p:nextCondLst>
            </p:seq>
            <p:seq concurrent="1" nextAc="seek">
              <p:cTn id="28" restart="whenNotActive" fill="hold" evtFilter="cancelBubble" nodeType="interactiveSeq">
                <p:stCondLst>
                  <p:cond evt="onClick" delay="0">
                    <p:tgtEl>
                      <p:spTgt spid="17433"/>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433"/>
                  </p:tgtEl>
                </p:cond>
              </p:nextCondLst>
            </p:seq>
            <p:seq concurrent="1" nextAc="seek">
              <p:cTn id="33" restart="whenNotActive" fill="hold" evtFilter="cancelBubble" nodeType="interactiveSeq">
                <p:stCondLst>
                  <p:cond evt="onClick" delay="0">
                    <p:tgtEl>
                      <p:spTgt spid="17432"/>
                    </p:tgtEl>
                  </p:cond>
                </p:stCondLst>
                <p:endSync evt="end" delay="0">
                  <p:rtn val="all"/>
                </p:endSync>
                <p:childTnLst>
                  <p:par>
                    <p:cTn id="34" fill="hold" nodeType="clickPar">
                      <p:stCondLst>
                        <p:cond delay="0"/>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childTnLst>
                                  <p:subTnLst>
                                    <p:audio>
                                      <p:cMediaNode vol="81000">
                                        <p:cTn display="0" masterRel="sameClick">
                                          <p:stCondLst>
                                            <p:cond evt="begin" delay="0">
                                              <p:tn val="36"/>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2"/>
                  </p:tgtEl>
                </p:cond>
              </p:nextCondLst>
            </p:seq>
            <p:seq concurrent="1" nextAc="seek">
              <p:cTn id="38" restart="whenNotActive" fill="hold" evtFilter="cancelBubble" nodeType="interactiveSeq">
                <p:stCondLst>
                  <p:cond evt="onClick" delay="0">
                    <p:tgtEl>
                      <p:spTgt spid="17431"/>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subTnLst>
                                    <p:audio>
                                      <p:cMediaNode vol="81000">
                                        <p:cTn display="0" masterRel="sameClick">
                                          <p:stCondLst>
                                            <p:cond evt="begin" delay="0">
                                              <p:tn val="41"/>
                                            </p:cond>
                                          </p:stCondLst>
                                          <p:endCondLst>
                                            <p:cond evt="onStopAudio" delay="0">
                                              <p:tgtEl>
                                                <p:sldTgt/>
                                              </p:tgtEl>
                                            </p:cond>
                                          </p:endCondLst>
                                        </p:cTn>
                                        <p:tgtEl>
                                          <p:sndTgt r:embed="rId6" name="SN00603A.wav"/>
                                        </p:tgtEl>
                                      </p:cMediaNode>
                                    </p:audio>
                                  </p:subTnLst>
                                </p:cTn>
                              </p:par>
                            </p:childTnLst>
                          </p:cTn>
                        </p:par>
                      </p:childTnLst>
                    </p:cTn>
                  </p:par>
                </p:childTnLst>
              </p:cTn>
              <p:nextCondLst>
                <p:cond evt="onClick" delay="0">
                  <p:tgtEl>
                    <p:spTgt spid="17431"/>
                  </p:tgtEl>
                </p:cond>
              </p:nextCondLst>
            </p:seq>
            <p:seq concurrent="1" nextAc="seek">
              <p:cTn id="43" restart="whenNotActive" fill="hold" evtFilter="cancelBubble" nodeType="interactiveSeq">
                <p:stCondLst>
                  <p:cond evt="onClick" delay="0">
                    <p:tgtEl>
                      <p:spTgt spid="51"/>
                    </p:tgtEl>
                  </p:cond>
                </p:stCondLst>
                <p:endSync evt="end" delay="0">
                  <p:rtn val="all"/>
                </p:endSync>
                <p:childTnLst>
                  <p:par>
                    <p:cTn id="44" fill="hold">
                      <p:stCondLst>
                        <p:cond delay="0"/>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4"/>
                                        </p:tgtEl>
                                        <p:attrNameLst>
                                          <p:attrName>style.visibility</p:attrName>
                                        </p:attrNameLst>
                                      </p:cBhvr>
                                      <p:to>
                                        <p:strVal val="visible"/>
                                      </p:to>
                                    </p:set>
                                    <p:anim calcmode="lin" valueType="num">
                                      <p:cBhvr>
                                        <p:cTn id="48" dur="500" fill="hold"/>
                                        <p:tgtEl>
                                          <p:spTgt spid="54"/>
                                        </p:tgtEl>
                                        <p:attrNameLst>
                                          <p:attrName>ppt_w</p:attrName>
                                        </p:attrNameLst>
                                      </p:cBhvr>
                                      <p:tavLst>
                                        <p:tav tm="0">
                                          <p:val>
                                            <p:fltVal val="0"/>
                                          </p:val>
                                        </p:tav>
                                        <p:tav tm="100000">
                                          <p:val>
                                            <p:strVal val="#ppt_w"/>
                                          </p:val>
                                        </p:tav>
                                      </p:tavLst>
                                    </p:anim>
                                    <p:anim calcmode="lin" valueType="num">
                                      <p:cBhvr>
                                        <p:cTn id="49" dur="500" fill="hold"/>
                                        <p:tgtEl>
                                          <p:spTgt spid="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1"/>
                  </p:tgtEl>
                </p:cond>
              </p:nextCondLst>
            </p:seq>
            <p:seq concurrent="1" nextAc="seek">
              <p:cTn id="50" restart="whenNotActive" fill="hold" evtFilter="cancelBubble" nodeType="interactiveSeq">
                <p:stCondLst>
                  <p:cond evt="onClick" delay="0">
                    <p:tgtEl>
                      <p:spTgt spid="52"/>
                    </p:tgtEl>
                  </p:cond>
                </p:stCondLst>
                <p:endSync evt="end" delay="0">
                  <p:rtn val="all"/>
                </p:endSync>
                <p:childTnLst>
                  <p:par>
                    <p:cTn id="51" fill="hold">
                      <p:stCondLst>
                        <p:cond delay="0"/>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7" name="buzzthruloud.wav"/>
                                        </p:tgtEl>
                                      </p:cMediaNode>
                                    </p:audio>
                                  </p:subTnLst>
                                </p:cTn>
                              </p:par>
                            </p:childTnLst>
                          </p:cTn>
                        </p:par>
                      </p:childTnLst>
                    </p:cTn>
                  </p:par>
                </p:childTnLst>
              </p:cTn>
              <p:nextCondLst>
                <p:cond evt="onClick" delay="0">
                  <p:tgtEl>
                    <p:spTgt spid="52"/>
                  </p:tgtEl>
                </p:cond>
              </p:nextCondLst>
            </p:seq>
            <p:seq concurrent="1" nextAc="seek">
              <p:cTn id="57" restart="whenNotActive" fill="hold" evtFilter="cancelBubble" nodeType="interactiveSeq">
                <p:stCondLst>
                  <p:cond evt="onClick" delay="0">
                    <p:tgtEl>
                      <p:spTgt spid="53"/>
                    </p:tgtEl>
                  </p:cond>
                </p:stCondLst>
                <p:endSync evt="end" delay="0">
                  <p:rtn val="all"/>
                </p:endSync>
                <p:childTnLst>
                  <p:par>
                    <p:cTn id="58" fill="hold">
                      <p:stCondLst>
                        <p:cond delay="0"/>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7" name="buzzthruloud.wav"/>
                                        </p:tgtEl>
                                      </p:cMediaNode>
                                    </p:audio>
                                  </p:subTnLst>
                                </p:cTn>
                              </p:par>
                            </p:childTnLst>
                          </p:cTn>
                        </p:par>
                        <p:par>
                          <p:cTn id="64" fill="hold">
                            <p:stCondLst>
                              <p:cond delay="500"/>
                            </p:stCondLst>
                            <p:childTnLst>
                              <p:par>
                                <p:cTn id="65" presetID="1" presetClass="mediacall" presetSubtype="0" fill="hold" nodeType="afterEffect">
                                  <p:stCondLst>
                                    <p:cond delay="0"/>
                                  </p:stCondLst>
                                  <p:childTnLst>
                                    <p:cmd type="call" cmd="playFrom(0.0)">
                                      <p:cBhvr>
                                        <p:cTn id="66" dur="1233" fill="hold"/>
                                        <p:tgtEl>
                                          <p:spTgt spid="41"/>
                                        </p:tgtEl>
                                      </p:cBhvr>
                                    </p:cmd>
                                  </p:childTnLst>
                                </p:cTn>
                              </p:par>
                            </p:childTnLst>
                          </p:cTn>
                        </p:par>
                      </p:childTnLst>
                    </p:cTn>
                  </p:par>
                </p:childTnLst>
              </p:cTn>
              <p:nextCondLst>
                <p:cond evt="onClick" delay="0">
                  <p:tgtEl>
                    <p:spTgt spid="53"/>
                  </p:tgtEl>
                </p:cond>
              </p:nextCondLst>
            </p:seq>
          </p:childTnLst>
        </p:cTn>
      </p:par>
    </p:tnLst>
    <p:bldLst>
      <p:bldP spid="42" grpId="0" animBg="1"/>
      <p:bldP spid="43" grpId="0" animBg="1"/>
      <p:bldP spid="44" grpId="0" animBg="1"/>
      <p:bldP spid="45" grpId="0" animBg="1"/>
      <p:bldP spid="46" grpId="0" animBg="1"/>
      <p:bldP spid="47" grpId="0" animBg="1"/>
      <p:bldP spid="56" grpId="0" animBg="1"/>
      <p:bldP spid="57" grpId="0" animBg="1"/>
      <p:bldP spid="54" grpId="0" animBg="1"/>
      <p:bldP spid="55" grpId="0" animBg="1"/>
      <p:bldP spid="58" grpId="0" animBg="1"/>
    </p:bldLst>
  </p:timing>
</p:sld>
</file>

<file path=ppt/theme/theme1.xml><?xml version="1.0" encoding="utf-8"?>
<a:theme xmlns:a="http://schemas.openxmlformats.org/drawingml/2006/main" name="Default Design">
  <a:themeElements>
    <a:clrScheme name="Custom 3">
      <a:dk1>
        <a:srgbClr val="002D89"/>
      </a:dk1>
      <a:lt1>
        <a:srgbClr val="FFFFFF"/>
      </a:lt1>
      <a:dk2>
        <a:srgbClr val="000000"/>
      </a:dk2>
      <a:lt2>
        <a:srgbClr val="808080"/>
      </a:lt2>
      <a:accent1>
        <a:srgbClr val="BBE0E3"/>
      </a:accent1>
      <a:accent2>
        <a:srgbClr val="002D89"/>
      </a:accent2>
      <a:accent3>
        <a:srgbClr val="FFFFFF"/>
      </a:accent3>
      <a:accent4>
        <a:srgbClr val="000000"/>
      </a:accent4>
      <a:accent5>
        <a:srgbClr val="DAEDEF"/>
      </a:accent5>
      <a:accent6>
        <a:srgbClr val="002D89"/>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3011</Words>
  <Application>Microsoft Office PowerPoint</Application>
  <PresentationFormat>On-screen Show (4:3)</PresentationFormat>
  <Paragraphs>322</Paragraphs>
  <Slides>11</Slides>
  <Notes>11</Notes>
  <HiddenSlides>0</HiddenSlides>
  <MMClips>9</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isha b</dc:creator>
  <cp:lastModifiedBy>BrooksAustin, Aisha</cp:lastModifiedBy>
  <cp:revision>9</cp:revision>
  <dcterms:created xsi:type="dcterms:W3CDTF">2004-01-30T07:01:32Z</dcterms:created>
  <dcterms:modified xsi:type="dcterms:W3CDTF">2023-02-14T06:42:28Z</dcterms:modified>
</cp:coreProperties>
</file>